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76" r:id="rId5"/>
    <p:sldId id="272" r:id="rId6"/>
    <p:sldId id="278" r:id="rId7"/>
    <p:sldId id="271" r:id="rId8"/>
    <p:sldId id="273" r:id="rId9"/>
    <p:sldId id="274" r:id="rId10"/>
    <p:sldId id="275" r:id="rId11"/>
    <p:sldId id="264" r:id="rId12"/>
    <p:sldId id="277" r:id="rId13"/>
    <p:sldId id="258" r:id="rId1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FFFF00"/>
    <a:srgbClr val="FF0066"/>
    <a:srgbClr val="00CC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8239" autoAdjust="0"/>
  </p:normalViewPr>
  <p:slideViewPr>
    <p:cSldViewPr>
      <p:cViewPr>
        <p:scale>
          <a:sx n="100" d="100"/>
          <a:sy n="100" d="100"/>
        </p:scale>
        <p:origin x="-43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739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B5C59D-77F0-496D-88AE-C21C292F9224}" type="doc">
      <dgm:prSet loTypeId="urn:microsoft.com/office/officeart/2005/8/layout/hierarchy3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2978B65-F631-4A46-A625-58C02D08CB65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b="1" dirty="0" smtClean="0"/>
            <a:t>І молодша</a:t>
          </a:r>
        </a:p>
        <a:p>
          <a:r>
            <a:rPr lang="uk-UA" sz="2000" b="1" dirty="0" smtClean="0"/>
            <a:t> група </a:t>
          </a:r>
          <a:endParaRPr lang="ru-RU" sz="2000" b="1" dirty="0"/>
        </a:p>
      </dgm:t>
    </dgm:pt>
    <dgm:pt modelId="{404E2050-4FBB-4A14-BA3D-B4088097BE8F}" type="parTrans" cxnId="{BA095E98-6725-48FD-B29A-BED8DEDACF61}">
      <dgm:prSet/>
      <dgm:spPr/>
      <dgm:t>
        <a:bodyPr/>
        <a:lstStyle/>
        <a:p>
          <a:endParaRPr lang="ru-RU">
            <a:solidFill>
              <a:srgbClr val="009900"/>
            </a:solidFill>
          </a:endParaRPr>
        </a:p>
      </dgm:t>
    </dgm:pt>
    <dgm:pt modelId="{24B27BC2-7CD4-4583-8656-EA216477A329}" type="sibTrans" cxnId="{BA095E98-6725-48FD-B29A-BED8DEDACF61}">
      <dgm:prSet/>
      <dgm:spPr/>
      <dgm:t>
        <a:bodyPr/>
        <a:lstStyle/>
        <a:p>
          <a:endParaRPr lang="ru-RU">
            <a:solidFill>
              <a:srgbClr val="009900"/>
            </a:solidFill>
          </a:endParaRPr>
        </a:p>
      </dgm:t>
    </dgm:pt>
    <dgm:pt modelId="{0BE760C4-EBA4-4551-9AB0-EB58F9FBA48B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uk-UA" b="1" i="1" dirty="0" smtClean="0"/>
            <a:t>Самообслуговування</a:t>
          </a:r>
        </a:p>
        <a:p>
          <a:pPr algn="l"/>
          <a:r>
            <a:rPr lang="uk-UA" b="1" i="1" dirty="0" smtClean="0"/>
            <a:t>Господарсько-побутова праця</a:t>
          </a:r>
          <a:endParaRPr lang="ru-RU" b="1" i="1" dirty="0"/>
        </a:p>
      </dgm:t>
    </dgm:pt>
    <dgm:pt modelId="{78998BE1-7E0B-4314-AD79-383FEB4DA8D2}" type="parTrans" cxnId="{14478F60-B456-4ED3-A3A7-8433B03B64A7}">
      <dgm:prSet/>
      <dgm:spPr/>
      <dgm:t>
        <a:bodyPr/>
        <a:lstStyle/>
        <a:p>
          <a:endParaRPr lang="ru-RU">
            <a:solidFill>
              <a:srgbClr val="009900"/>
            </a:solidFill>
          </a:endParaRPr>
        </a:p>
      </dgm:t>
    </dgm:pt>
    <dgm:pt modelId="{699A04F0-E179-4E47-A0BE-4656EBA470C9}" type="sibTrans" cxnId="{14478F60-B456-4ED3-A3A7-8433B03B64A7}">
      <dgm:prSet/>
      <dgm:spPr/>
      <dgm:t>
        <a:bodyPr/>
        <a:lstStyle/>
        <a:p>
          <a:endParaRPr lang="ru-RU">
            <a:solidFill>
              <a:srgbClr val="009900"/>
            </a:solidFill>
          </a:endParaRPr>
        </a:p>
      </dgm:t>
    </dgm:pt>
    <dgm:pt modelId="{C007FA12-E5A5-48BD-B438-0A830D790F49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b="1" dirty="0" smtClean="0"/>
            <a:t>ІІ молодша група</a:t>
          </a:r>
          <a:endParaRPr lang="ru-RU" sz="2000" b="1" dirty="0"/>
        </a:p>
      </dgm:t>
    </dgm:pt>
    <dgm:pt modelId="{F8E362F9-9674-4F6C-BD3E-EE574C2A4356}" type="parTrans" cxnId="{7702F9AD-D30E-463E-A14C-A6F2A69F3334}">
      <dgm:prSet/>
      <dgm:spPr/>
      <dgm:t>
        <a:bodyPr/>
        <a:lstStyle/>
        <a:p>
          <a:endParaRPr lang="ru-RU">
            <a:solidFill>
              <a:srgbClr val="009900"/>
            </a:solidFill>
          </a:endParaRPr>
        </a:p>
      </dgm:t>
    </dgm:pt>
    <dgm:pt modelId="{A687D7D9-7D4D-4F68-8360-E3876D227DD4}" type="sibTrans" cxnId="{7702F9AD-D30E-463E-A14C-A6F2A69F3334}">
      <dgm:prSet/>
      <dgm:spPr/>
      <dgm:t>
        <a:bodyPr/>
        <a:lstStyle/>
        <a:p>
          <a:endParaRPr lang="ru-RU">
            <a:solidFill>
              <a:srgbClr val="009900"/>
            </a:solidFill>
          </a:endParaRPr>
        </a:p>
      </dgm:t>
    </dgm:pt>
    <dgm:pt modelId="{9DAC747A-C9CC-4561-BAE5-0D584FC0704E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uk-UA" b="1" i="1" dirty="0" smtClean="0"/>
            <a:t>Самообслуговування</a:t>
          </a:r>
        </a:p>
        <a:p>
          <a:pPr algn="l"/>
          <a:r>
            <a:rPr lang="uk-UA" b="1" i="1" dirty="0" smtClean="0"/>
            <a:t>Господарсько-побутова праця</a:t>
          </a:r>
        </a:p>
        <a:p>
          <a:pPr algn="l"/>
          <a:r>
            <a:rPr lang="uk-UA" b="1" i="1" dirty="0" smtClean="0"/>
            <a:t>Праця в природі</a:t>
          </a:r>
          <a:endParaRPr lang="ru-RU" b="1" i="1" dirty="0"/>
        </a:p>
      </dgm:t>
    </dgm:pt>
    <dgm:pt modelId="{B7281033-C244-4CC3-855A-28BBDC4ED2D4}" type="parTrans" cxnId="{F5A40677-9301-42CE-B5AC-76BDB3DD5475}">
      <dgm:prSet/>
      <dgm:spPr/>
      <dgm:t>
        <a:bodyPr/>
        <a:lstStyle/>
        <a:p>
          <a:endParaRPr lang="ru-RU">
            <a:solidFill>
              <a:srgbClr val="009900"/>
            </a:solidFill>
          </a:endParaRPr>
        </a:p>
      </dgm:t>
    </dgm:pt>
    <dgm:pt modelId="{B9ABE545-817E-4C8F-B246-40EA2D5AC07B}" type="sibTrans" cxnId="{F5A40677-9301-42CE-B5AC-76BDB3DD5475}">
      <dgm:prSet/>
      <dgm:spPr/>
      <dgm:t>
        <a:bodyPr/>
        <a:lstStyle/>
        <a:p>
          <a:endParaRPr lang="ru-RU">
            <a:solidFill>
              <a:srgbClr val="009900"/>
            </a:solidFill>
          </a:endParaRPr>
        </a:p>
      </dgm:t>
    </dgm:pt>
    <dgm:pt modelId="{81E16FBD-DA2C-45D8-AF42-2B37B84CB127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i="1" dirty="0" smtClean="0"/>
            <a:t>Індивідуальні доручення </a:t>
          </a:r>
          <a:endParaRPr lang="ru-RU" b="1" i="1" dirty="0"/>
        </a:p>
      </dgm:t>
    </dgm:pt>
    <dgm:pt modelId="{0466D56B-D883-422E-A37C-52EEA841A3E5}" type="parTrans" cxnId="{A8D4CDCB-AC9F-4E50-B62B-0066C7944883}">
      <dgm:prSet/>
      <dgm:spPr/>
      <dgm:t>
        <a:bodyPr/>
        <a:lstStyle/>
        <a:p>
          <a:endParaRPr lang="ru-RU">
            <a:solidFill>
              <a:srgbClr val="009900"/>
            </a:solidFill>
          </a:endParaRPr>
        </a:p>
      </dgm:t>
    </dgm:pt>
    <dgm:pt modelId="{20DBBB26-344B-404F-BA73-FBE148C6BE59}" type="sibTrans" cxnId="{A8D4CDCB-AC9F-4E50-B62B-0066C7944883}">
      <dgm:prSet/>
      <dgm:spPr/>
      <dgm:t>
        <a:bodyPr/>
        <a:lstStyle/>
        <a:p>
          <a:endParaRPr lang="ru-RU">
            <a:solidFill>
              <a:srgbClr val="009900"/>
            </a:solidFill>
          </a:endParaRPr>
        </a:p>
      </dgm:t>
    </dgm:pt>
    <dgm:pt modelId="{6723A5D0-9C79-4042-B9B1-44B08085394A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000" b="1" dirty="0" smtClean="0"/>
            <a:t>Середня і старша  групи</a:t>
          </a:r>
          <a:endParaRPr lang="ru-RU" sz="2000" b="1" dirty="0"/>
        </a:p>
      </dgm:t>
    </dgm:pt>
    <dgm:pt modelId="{375B3FFE-B6DB-4CA2-9A73-66B3A4240C32}" type="parTrans" cxnId="{E2C6E4C5-9243-40E2-9468-669EDE6C8BDE}">
      <dgm:prSet/>
      <dgm:spPr/>
      <dgm:t>
        <a:bodyPr/>
        <a:lstStyle/>
        <a:p>
          <a:endParaRPr lang="ru-RU">
            <a:solidFill>
              <a:srgbClr val="009900"/>
            </a:solidFill>
          </a:endParaRPr>
        </a:p>
      </dgm:t>
    </dgm:pt>
    <dgm:pt modelId="{6CCC821A-3272-42E9-A0CA-AD810F029BCD}" type="sibTrans" cxnId="{E2C6E4C5-9243-40E2-9468-669EDE6C8BDE}">
      <dgm:prSet/>
      <dgm:spPr/>
      <dgm:t>
        <a:bodyPr/>
        <a:lstStyle/>
        <a:p>
          <a:endParaRPr lang="ru-RU">
            <a:solidFill>
              <a:srgbClr val="009900"/>
            </a:solidFill>
          </a:endParaRPr>
        </a:p>
      </dgm:t>
    </dgm:pt>
    <dgm:pt modelId="{745DF650-DE80-440C-AE46-43666D839BA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uk-UA" b="1" i="1" dirty="0" smtClean="0"/>
            <a:t>Самообслуговування</a:t>
          </a:r>
        </a:p>
        <a:p>
          <a:pPr algn="l"/>
          <a:r>
            <a:rPr lang="uk-UA" b="1" i="1" dirty="0" smtClean="0"/>
            <a:t>Господарсько-побутова праця</a:t>
          </a:r>
        </a:p>
        <a:p>
          <a:pPr algn="l"/>
          <a:r>
            <a:rPr lang="uk-UA" b="1" i="1" dirty="0" smtClean="0"/>
            <a:t>Праця в природі</a:t>
          </a:r>
        </a:p>
        <a:p>
          <a:pPr algn="l"/>
          <a:r>
            <a:rPr lang="uk-UA" b="1" i="1" dirty="0" smtClean="0"/>
            <a:t>Художня праця</a:t>
          </a:r>
          <a:endParaRPr lang="ru-RU" b="1" i="1" dirty="0"/>
        </a:p>
      </dgm:t>
    </dgm:pt>
    <dgm:pt modelId="{AA2A081D-3AC6-4515-8FC0-D29C7AA252BF}" type="parTrans" cxnId="{B9BD8884-DC09-4DA1-B2ED-FACF507D9760}">
      <dgm:prSet/>
      <dgm:spPr/>
      <dgm:t>
        <a:bodyPr/>
        <a:lstStyle/>
        <a:p>
          <a:endParaRPr lang="ru-RU">
            <a:solidFill>
              <a:srgbClr val="009900"/>
            </a:solidFill>
          </a:endParaRPr>
        </a:p>
      </dgm:t>
    </dgm:pt>
    <dgm:pt modelId="{B71362EE-868C-4956-9570-FC14A5D121D1}" type="sibTrans" cxnId="{B9BD8884-DC09-4DA1-B2ED-FACF507D9760}">
      <dgm:prSet/>
      <dgm:spPr/>
      <dgm:t>
        <a:bodyPr/>
        <a:lstStyle/>
        <a:p>
          <a:endParaRPr lang="ru-RU">
            <a:solidFill>
              <a:srgbClr val="009900"/>
            </a:solidFill>
          </a:endParaRPr>
        </a:p>
      </dgm:t>
    </dgm:pt>
    <dgm:pt modelId="{46335268-FEC3-4677-8C96-B00A23C6CF0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uk-UA" b="1" i="1" dirty="0" smtClean="0"/>
            <a:t>Колективні доручення</a:t>
          </a:r>
        </a:p>
        <a:p>
          <a:pPr algn="l"/>
          <a:r>
            <a:rPr lang="uk-UA" b="1" i="1" dirty="0" smtClean="0"/>
            <a:t>Чергування</a:t>
          </a:r>
        </a:p>
        <a:p>
          <a:pPr algn="l"/>
          <a:r>
            <a:rPr lang="uk-UA" b="1" i="1" dirty="0" smtClean="0"/>
            <a:t>Колективна праця</a:t>
          </a:r>
          <a:endParaRPr lang="ru-RU" b="1" i="1" dirty="0"/>
        </a:p>
      </dgm:t>
    </dgm:pt>
    <dgm:pt modelId="{C56C70AC-E728-4AC6-BA4F-F951F3D81766}" type="parTrans" cxnId="{0F2613EA-CD93-4948-9F9C-D479A849AF89}">
      <dgm:prSet/>
      <dgm:spPr/>
      <dgm:t>
        <a:bodyPr/>
        <a:lstStyle/>
        <a:p>
          <a:endParaRPr lang="ru-RU">
            <a:solidFill>
              <a:srgbClr val="009900"/>
            </a:solidFill>
          </a:endParaRPr>
        </a:p>
      </dgm:t>
    </dgm:pt>
    <dgm:pt modelId="{9D4B1D63-31CA-4258-A394-DD1FF6116A51}" type="sibTrans" cxnId="{0F2613EA-CD93-4948-9F9C-D479A849AF89}">
      <dgm:prSet/>
      <dgm:spPr/>
      <dgm:t>
        <a:bodyPr/>
        <a:lstStyle/>
        <a:p>
          <a:endParaRPr lang="ru-RU">
            <a:solidFill>
              <a:srgbClr val="009900"/>
            </a:solidFill>
          </a:endParaRPr>
        </a:p>
      </dgm:t>
    </dgm:pt>
    <dgm:pt modelId="{5AA3290B-3A86-4E95-908B-AEAEADF9DAA4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b="1" i="1" dirty="0" smtClean="0"/>
            <a:t>Індивідуальні доручення</a:t>
          </a:r>
          <a:endParaRPr lang="ru-RU" b="1" i="1" dirty="0"/>
        </a:p>
      </dgm:t>
    </dgm:pt>
    <dgm:pt modelId="{46DE4A21-A7CB-458E-B486-266EA97F3DB6}" type="parTrans" cxnId="{B28BC481-5273-49CC-89D5-113937EB4099}">
      <dgm:prSet/>
      <dgm:spPr/>
      <dgm:t>
        <a:bodyPr/>
        <a:lstStyle/>
        <a:p>
          <a:endParaRPr lang="ru-RU">
            <a:solidFill>
              <a:srgbClr val="009900"/>
            </a:solidFill>
          </a:endParaRPr>
        </a:p>
      </dgm:t>
    </dgm:pt>
    <dgm:pt modelId="{8C2B75DC-5BC8-4EAF-9480-C713B2A24CCE}" type="sibTrans" cxnId="{B28BC481-5273-49CC-89D5-113937EB4099}">
      <dgm:prSet/>
      <dgm:spPr/>
      <dgm:t>
        <a:bodyPr/>
        <a:lstStyle/>
        <a:p>
          <a:endParaRPr lang="ru-RU">
            <a:solidFill>
              <a:srgbClr val="009900"/>
            </a:solidFill>
          </a:endParaRPr>
        </a:p>
      </dgm:t>
    </dgm:pt>
    <dgm:pt modelId="{27B2F2CB-5E21-4B89-A277-D5A153BAF7E1}" type="pres">
      <dgm:prSet presAssocID="{B1B5C59D-77F0-496D-88AE-C21C292F922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5140DF8-602C-4551-95C9-AF18EA2D4033}" type="pres">
      <dgm:prSet presAssocID="{02978B65-F631-4A46-A625-58C02D08CB65}" presName="root" presStyleCnt="0"/>
      <dgm:spPr/>
      <dgm:t>
        <a:bodyPr/>
        <a:lstStyle/>
        <a:p>
          <a:endParaRPr lang="ru-RU"/>
        </a:p>
      </dgm:t>
    </dgm:pt>
    <dgm:pt modelId="{8F9D7E95-77C5-4A1F-AB1E-76CF9F55ED05}" type="pres">
      <dgm:prSet presAssocID="{02978B65-F631-4A46-A625-58C02D08CB65}" presName="rootComposite" presStyleCnt="0"/>
      <dgm:spPr/>
      <dgm:t>
        <a:bodyPr/>
        <a:lstStyle/>
        <a:p>
          <a:endParaRPr lang="ru-RU"/>
        </a:p>
      </dgm:t>
    </dgm:pt>
    <dgm:pt modelId="{C1ED1BA1-886F-4A96-88C3-3858B5B43DD3}" type="pres">
      <dgm:prSet presAssocID="{02978B65-F631-4A46-A625-58C02D08CB65}" presName="rootText" presStyleLbl="node1" presStyleIdx="0" presStyleCnt="3"/>
      <dgm:spPr/>
      <dgm:t>
        <a:bodyPr/>
        <a:lstStyle/>
        <a:p>
          <a:endParaRPr lang="ru-RU"/>
        </a:p>
      </dgm:t>
    </dgm:pt>
    <dgm:pt modelId="{4217B0F1-FE29-4ED8-BF23-310A0981210B}" type="pres">
      <dgm:prSet presAssocID="{02978B65-F631-4A46-A625-58C02D08CB65}" presName="rootConnector" presStyleLbl="node1" presStyleIdx="0" presStyleCnt="3"/>
      <dgm:spPr/>
      <dgm:t>
        <a:bodyPr/>
        <a:lstStyle/>
        <a:p>
          <a:endParaRPr lang="ru-RU"/>
        </a:p>
      </dgm:t>
    </dgm:pt>
    <dgm:pt modelId="{62744048-2FA4-4930-8C46-7083C13B64F7}" type="pres">
      <dgm:prSet presAssocID="{02978B65-F631-4A46-A625-58C02D08CB65}" presName="childShape" presStyleCnt="0"/>
      <dgm:spPr/>
      <dgm:t>
        <a:bodyPr/>
        <a:lstStyle/>
        <a:p>
          <a:endParaRPr lang="ru-RU"/>
        </a:p>
      </dgm:t>
    </dgm:pt>
    <dgm:pt modelId="{90D3FCBD-B5F4-4891-ABE7-41F889C2FE79}" type="pres">
      <dgm:prSet presAssocID="{78998BE1-7E0B-4314-AD79-383FEB4DA8D2}" presName="Name13" presStyleLbl="parChTrans1D2" presStyleIdx="0" presStyleCnt="6"/>
      <dgm:spPr/>
      <dgm:t>
        <a:bodyPr/>
        <a:lstStyle/>
        <a:p>
          <a:endParaRPr lang="ru-RU"/>
        </a:p>
      </dgm:t>
    </dgm:pt>
    <dgm:pt modelId="{26A3A7E3-21C6-4DB8-B458-191E68857B9C}" type="pres">
      <dgm:prSet presAssocID="{0BE760C4-EBA4-4551-9AB0-EB58F9FBA48B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0BE34-718F-4B30-BC5C-7A3DDE90B032}" type="pres">
      <dgm:prSet presAssocID="{46DE4A21-A7CB-458E-B486-266EA97F3DB6}" presName="Name13" presStyleLbl="parChTrans1D2" presStyleIdx="1" presStyleCnt="6"/>
      <dgm:spPr/>
      <dgm:t>
        <a:bodyPr/>
        <a:lstStyle/>
        <a:p>
          <a:endParaRPr lang="ru-RU"/>
        </a:p>
      </dgm:t>
    </dgm:pt>
    <dgm:pt modelId="{CEE03584-2A4E-4EF7-BA8E-5124334897C3}" type="pres">
      <dgm:prSet presAssocID="{5AA3290B-3A86-4E95-908B-AEAEADF9DAA4}" presName="childText" presStyleLbl="bgAcc1" presStyleIdx="1" presStyleCnt="6" custLinFactNeighborX="-823" custLinFactNeighborY="-2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32634-45B3-4B1C-ABE3-63BFD0F4F695}" type="pres">
      <dgm:prSet presAssocID="{C007FA12-E5A5-48BD-B438-0A830D790F49}" presName="root" presStyleCnt="0"/>
      <dgm:spPr/>
      <dgm:t>
        <a:bodyPr/>
        <a:lstStyle/>
        <a:p>
          <a:endParaRPr lang="ru-RU"/>
        </a:p>
      </dgm:t>
    </dgm:pt>
    <dgm:pt modelId="{9DCADA91-612A-43AA-B13E-318C8CF7F816}" type="pres">
      <dgm:prSet presAssocID="{C007FA12-E5A5-48BD-B438-0A830D790F49}" presName="rootComposite" presStyleCnt="0"/>
      <dgm:spPr/>
      <dgm:t>
        <a:bodyPr/>
        <a:lstStyle/>
        <a:p>
          <a:endParaRPr lang="ru-RU"/>
        </a:p>
      </dgm:t>
    </dgm:pt>
    <dgm:pt modelId="{A900059B-012B-4D42-BE83-CCDE7062159B}" type="pres">
      <dgm:prSet presAssocID="{C007FA12-E5A5-48BD-B438-0A830D790F49}" presName="rootText" presStyleLbl="node1" presStyleIdx="1" presStyleCnt="3"/>
      <dgm:spPr/>
      <dgm:t>
        <a:bodyPr/>
        <a:lstStyle/>
        <a:p>
          <a:endParaRPr lang="ru-RU"/>
        </a:p>
      </dgm:t>
    </dgm:pt>
    <dgm:pt modelId="{47E6EDA7-3E0E-46FB-822C-703DBB07F5E4}" type="pres">
      <dgm:prSet presAssocID="{C007FA12-E5A5-48BD-B438-0A830D790F49}" presName="rootConnector" presStyleLbl="node1" presStyleIdx="1" presStyleCnt="3"/>
      <dgm:spPr/>
      <dgm:t>
        <a:bodyPr/>
        <a:lstStyle/>
        <a:p>
          <a:endParaRPr lang="ru-RU"/>
        </a:p>
      </dgm:t>
    </dgm:pt>
    <dgm:pt modelId="{B07177A3-5709-419E-9793-848E6745E3F8}" type="pres">
      <dgm:prSet presAssocID="{C007FA12-E5A5-48BD-B438-0A830D790F49}" presName="childShape" presStyleCnt="0"/>
      <dgm:spPr/>
      <dgm:t>
        <a:bodyPr/>
        <a:lstStyle/>
        <a:p>
          <a:endParaRPr lang="ru-RU"/>
        </a:p>
      </dgm:t>
    </dgm:pt>
    <dgm:pt modelId="{8155A9ED-590E-4689-BE15-4BE165FB4802}" type="pres">
      <dgm:prSet presAssocID="{B7281033-C244-4CC3-855A-28BBDC4ED2D4}" presName="Name13" presStyleLbl="parChTrans1D2" presStyleIdx="2" presStyleCnt="6"/>
      <dgm:spPr/>
      <dgm:t>
        <a:bodyPr/>
        <a:lstStyle/>
        <a:p>
          <a:endParaRPr lang="ru-RU"/>
        </a:p>
      </dgm:t>
    </dgm:pt>
    <dgm:pt modelId="{A337B366-6734-454C-A72F-2CDB8182B53F}" type="pres">
      <dgm:prSet presAssocID="{9DAC747A-C9CC-4561-BAE5-0D584FC0704E}" presName="childText" presStyleLbl="bgAcc1" presStyleIdx="2" presStyleCnt="6" custLinFactNeighborX="-487" custLinFactNeighborY="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DAD6B-53D9-47C0-A4DE-E30836550337}" type="pres">
      <dgm:prSet presAssocID="{0466D56B-D883-422E-A37C-52EEA841A3E5}" presName="Name13" presStyleLbl="parChTrans1D2" presStyleIdx="3" presStyleCnt="6"/>
      <dgm:spPr/>
      <dgm:t>
        <a:bodyPr/>
        <a:lstStyle/>
        <a:p>
          <a:endParaRPr lang="ru-RU"/>
        </a:p>
      </dgm:t>
    </dgm:pt>
    <dgm:pt modelId="{11CFFEBB-559A-4DAB-8B3E-F9DEC6C218AD}" type="pres">
      <dgm:prSet presAssocID="{81E16FBD-DA2C-45D8-AF42-2B37B84CB127}" presName="childText" presStyleLbl="bgAcc1" presStyleIdx="3" presStyleCnt="6" custLinFactNeighborX="1272" custLinFactNeighborY="-2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D84B0-48ED-4FED-92EC-0DAFE1C058F2}" type="pres">
      <dgm:prSet presAssocID="{6723A5D0-9C79-4042-B9B1-44B08085394A}" presName="root" presStyleCnt="0"/>
      <dgm:spPr/>
      <dgm:t>
        <a:bodyPr/>
        <a:lstStyle/>
        <a:p>
          <a:endParaRPr lang="ru-RU"/>
        </a:p>
      </dgm:t>
    </dgm:pt>
    <dgm:pt modelId="{0F40E2BD-9165-43DD-99DC-1DCA5D7F072A}" type="pres">
      <dgm:prSet presAssocID="{6723A5D0-9C79-4042-B9B1-44B08085394A}" presName="rootComposite" presStyleCnt="0"/>
      <dgm:spPr/>
      <dgm:t>
        <a:bodyPr/>
        <a:lstStyle/>
        <a:p>
          <a:endParaRPr lang="ru-RU"/>
        </a:p>
      </dgm:t>
    </dgm:pt>
    <dgm:pt modelId="{B1ACA3C8-7030-48FA-B133-18027DA9E0E3}" type="pres">
      <dgm:prSet presAssocID="{6723A5D0-9C79-4042-B9B1-44B08085394A}" presName="rootText" presStyleLbl="node1" presStyleIdx="2" presStyleCnt="3"/>
      <dgm:spPr/>
      <dgm:t>
        <a:bodyPr/>
        <a:lstStyle/>
        <a:p>
          <a:endParaRPr lang="ru-RU"/>
        </a:p>
      </dgm:t>
    </dgm:pt>
    <dgm:pt modelId="{D53C6484-BF03-4F06-901F-3AAF8786E6F3}" type="pres">
      <dgm:prSet presAssocID="{6723A5D0-9C79-4042-B9B1-44B08085394A}" presName="rootConnector" presStyleLbl="node1" presStyleIdx="2" presStyleCnt="3"/>
      <dgm:spPr/>
      <dgm:t>
        <a:bodyPr/>
        <a:lstStyle/>
        <a:p>
          <a:endParaRPr lang="ru-RU"/>
        </a:p>
      </dgm:t>
    </dgm:pt>
    <dgm:pt modelId="{2017462F-DDAF-4DAE-84EC-40154C9DF0FB}" type="pres">
      <dgm:prSet presAssocID="{6723A5D0-9C79-4042-B9B1-44B08085394A}" presName="childShape" presStyleCnt="0"/>
      <dgm:spPr/>
      <dgm:t>
        <a:bodyPr/>
        <a:lstStyle/>
        <a:p>
          <a:endParaRPr lang="ru-RU"/>
        </a:p>
      </dgm:t>
    </dgm:pt>
    <dgm:pt modelId="{AFEF7E2B-D99B-41E3-8017-E39B9DBD1EC7}" type="pres">
      <dgm:prSet presAssocID="{AA2A081D-3AC6-4515-8FC0-D29C7AA252BF}" presName="Name13" presStyleLbl="parChTrans1D2" presStyleIdx="4" presStyleCnt="6"/>
      <dgm:spPr/>
      <dgm:t>
        <a:bodyPr/>
        <a:lstStyle/>
        <a:p>
          <a:endParaRPr lang="ru-RU"/>
        </a:p>
      </dgm:t>
    </dgm:pt>
    <dgm:pt modelId="{E8539002-CD7C-4676-8208-5E443D5C83D2}" type="pres">
      <dgm:prSet presAssocID="{745DF650-DE80-440C-AE46-43666D839BAE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A0527-5094-4A48-B85E-18EC8203DADA}" type="pres">
      <dgm:prSet presAssocID="{C56C70AC-E728-4AC6-BA4F-F951F3D81766}" presName="Name13" presStyleLbl="parChTrans1D2" presStyleIdx="5" presStyleCnt="6"/>
      <dgm:spPr/>
      <dgm:t>
        <a:bodyPr/>
        <a:lstStyle/>
        <a:p>
          <a:endParaRPr lang="ru-RU"/>
        </a:p>
      </dgm:t>
    </dgm:pt>
    <dgm:pt modelId="{510B81B1-C04E-4760-AE9D-A2EE2B8DE6D6}" type="pres">
      <dgm:prSet presAssocID="{46335268-FEC3-4677-8C96-B00A23C6CF03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3E29A5-D9FB-49DF-BD5B-F88C8B968384}" type="presOf" srcId="{B1B5C59D-77F0-496D-88AE-C21C292F9224}" destId="{27B2F2CB-5E21-4B89-A277-D5A153BAF7E1}" srcOrd="0" destOrd="0" presId="urn:microsoft.com/office/officeart/2005/8/layout/hierarchy3"/>
    <dgm:cxn modelId="{599D868D-474D-4529-975E-828FEACD156D}" type="presOf" srcId="{46DE4A21-A7CB-458E-B486-266EA97F3DB6}" destId="{9CC0BE34-718F-4B30-BC5C-7A3DDE90B032}" srcOrd="0" destOrd="0" presId="urn:microsoft.com/office/officeart/2005/8/layout/hierarchy3"/>
    <dgm:cxn modelId="{91DF97EA-6205-4E7C-B5C1-2C12B3EB51E7}" type="presOf" srcId="{02978B65-F631-4A46-A625-58C02D08CB65}" destId="{4217B0F1-FE29-4ED8-BF23-310A0981210B}" srcOrd="1" destOrd="0" presId="urn:microsoft.com/office/officeart/2005/8/layout/hierarchy3"/>
    <dgm:cxn modelId="{E2C6E4C5-9243-40E2-9468-669EDE6C8BDE}" srcId="{B1B5C59D-77F0-496D-88AE-C21C292F9224}" destId="{6723A5D0-9C79-4042-B9B1-44B08085394A}" srcOrd="2" destOrd="0" parTransId="{375B3FFE-B6DB-4CA2-9A73-66B3A4240C32}" sibTransId="{6CCC821A-3272-42E9-A0CA-AD810F029BCD}"/>
    <dgm:cxn modelId="{53441354-C3B7-4B7C-8324-7B0CF3AA649D}" type="presOf" srcId="{0466D56B-D883-422E-A37C-52EEA841A3E5}" destId="{BE5DAD6B-53D9-47C0-A4DE-E30836550337}" srcOrd="0" destOrd="0" presId="urn:microsoft.com/office/officeart/2005/8/layout/hierarchy3"/>
    <dgm:cxn modelId="{78DC3945-ECE0-43AE-991A-79B044AA4CAB}" type="presOf" srcId="{02978B65-F631-4A46-A625-58C02D08CB65}" destId="{C1ED1BA1-886F-4A96-88C3-3858B5B43DD3}" srcOrd="0" destOrd="0" presId="urn:microsoft.com/office/officeart/2005/8/layout/hierarchy3"/>
    <dgm:cxn modelId="{F5A40677-9301-42CE-B5AC-76BDB3DD5475}" srcId="{C007FA12-E5A5-48BD-B438-0A830D790F49}" destId="{9DAC747A-C9CC-4561-BAE5-0D584FC0704E}" srcOrd="0" destOrd="0" parTransId="{B7281033-C244-4CC3-855A-28BBDC4ED2D4}" sibTransId="{B9ABE545-817E-4C8F-B246-40EA2D5AC07B}"/>
    <dgm:cxn modelId="{D703A5CD-CA5C-4340-9C65-03CA555C095A}" type="presOf" srcId="{81E16FBD-DA2C-45D8-AF42-2B37B84CB127}" destId="{11CFFEBB-559A-4DAB-8B3E-F9DEC6C218AD}" srcOrd="0" destOrd="0" presId="urn:microsoft.com/office/officeart/2005/8/layout/hierarchy3"/>
    <dgm:cxn modelId="{14478F60-B456-4ED3-A3A7-8433B03B64A7}" srcId="{02978B65-F631-4A46-A625-58C02D08CB65}" destId="{0BE760C4-EBA4-4551-9AB0-EB58F9FBA48B}" srcOrd="0" destOrd="0" parTransId="{78998BE1-7E0B-4314-AD79-383FEB4DA8D2}" sibTransId="{699A04F0-E179-4E47-A0BE-4656EBA470C9}"/>
    <dgm:cxn modelId="{B7C7BB10-4FE3-4547-96C3-2FE4EBA5052E}" type="presOf" srcId="{745DF650-DE80-440C-AE46-43666D839BAE}" destId="{E8539002-CD7C-4676-8208-5E443D5C83D2}" srcOrd="0" destOrd="0" presId="urn:microsoft.com/office/officeart/2005/8/layout/hierarchy3"/>
    <dgm:cxn modelId="{E05C8106-C1E2-4E92-9043-AFC279398B6B}" type="presOf" srcId="{6723A5D0-9C79-4042-B9B1-44B08085394A}" destId="{D53C6484-BF03-4F06-901F-3AAF8786E6F3}" srcOrd="1" destOrd="0" presId="urn:microsoft.com/office/officeart/2005/8/layout/hierarchy3"/>
    <dgm:cxn modelId="{B9BD8884-DC09-4DA1-B2ED-FACF507D9760}" srcId="{6723A5D0-9C79-4042-B9B1-44B08085394A}" destId="{745DF650-DE80-440C-AE46-43666D839BAE}" srcOrd="0" destOrd="0" parTransId="{AA2A081D-3AC6-4515-8FC0-D29C7AA252BF}" sibTransId="{B71362EE-868C-4956-9570-FC14A5D121D1}"/>
    <dgm:cxn modelId="{4264BF5E-700F-425D-8289-3A02247650DB}" type="presOf" srcId="{C56C70AC-E728-4AC6-BA4F-F951F3D81766}" destId="{345A0527-5094-4A48-B85E-18EC8203DADA}" srcOrd="0" destOrd="0" presId="urn:microsoft.com/office/officeart/2005/8/layout/hierarchy3"/>
    <dgm:cxn modelId="{7702F9AD-D30E-463E-A14C-A6F2A69F3334}" srcId="{B1B5C59D-77F0-496D-88AE-C21C292F9224}" destId="{C007FA12-E5A5-48BD-B438-0A830D790F49}" srcOrd="1" destOrd="0" parTransId="{F8E362F9-9674-4F6C-BD3E-EE574C2A4356}" sibTransId="{A687D7D9-7D4D-4F68-8360-E3876D227DD4}"/>
    <dgm:cxn modelId="{9514B249-E082-4BF2-BAE0-C570EE74D071}" type="presOf" srcId="{B7281033-C244-4CC3-855A-28BBDC4ED2D4}" destId="{8155A9ED-590E-4689-BE15-4BE165FB4802}" srcOrd="0" destOrd="0" presId="urn:microsoft.com/office/officeart/2005/8/layout/hierarchy3"/>
    <dgm:cxn modelId="{B28BC481-5273-49CC-89D5-113937EB4099}" srcId="{02978B65-F631-4A46-A625-58C02D08CB65}" destId="{5AA3290B-3A86-4E95-908B-AEAEADF9DAA4}" srcOrd="1" destOrd="0" parTransId="{46DE4A21-A7CB-458E-B486-266EA97F3DB6}" sibTransId="{8C2B75DC-5BC8-4EAF-9480-C713B2A24CCE}"/>
    <dgm:cxn modelId="{7AF84E1A-5B7F-44CB-8743-B4429CFFE164}" type="presOf" srcId="{78998BE1-7E0B-4314-AD79-383FEB4DA8D2}" destId="{90D3FCBD-B5F4-4891-ABE7-41F889C2FE79}" srcOrd="0" destOrd="0" presId="urn:microsoft.com/office/officeart/2005/8/layout/hierarchy3"/>
    <dgm:cxn modelId="{E717F13B-9713-425C-BFA4-136A16315AF6}" type="presOf" srcId="{0BE760C4-EBA4-4551-9AB0-EB58F9FBA48B}" destId="{26A3A7E3-21C6-4DB8-B458-191E68857B9C}" srcOrd="0" destOrd="0" presId="urn:microsoft.com/office/officeart/2005/8/layout/hierarchy3"/>
    <dgm:cxn modelId="{2FD5E3DE-FD2D-498D-BE34-DEFED3DFC3ED}" type="presOf" srcId="{C007FA12-E5A5-48BD-B438-0A830D790F49}" destId="{A900059B-012B-4D42-BE83-CCDE7062159B}" srcOrd="0" destOrd="0" presId="urn:microsoft.com/office/officeart/2005/8/layout/hierarchy3"/>
    <dgm:cxn modelId="{8110EF26-9E17-40F8-BB10-0057EDCB3DFD}" type="presOf" srcId="{AA2A081D-3AC6-4515-8FC0-D29C7AA252BF}" destId="{AFEF7E2B-D99B-41E3-8017-E39B9DBD1EC7}" srcOrd="0" destOrd="0" presId="urn:microsoft.com/office/officeart/2005/8/layout/hierarchy3"/>
    <dgm:cxn modelId="{1430BDC5-B264-4324-9616-4AC8C0821C83}" type="presOf" srcId="{5AA3290B-3A86-4E95-908B-AEAEADF9DAA4}" destId="{CEE03584-2A4E-4EF7-BA8E-5124334897C3}" srcOrd="0" destOrd="0" presId="urn:microsoft.com/office/officeart/2005/8/layout/hierarchy3"/>
    <dgm:cxn modelId="{5DEF77AA-9A00-42B1-9628-E32083D52464}" type="presOf" srcId="{9DAC747A-C9CC-4561-BAE5-0D584FC0704E}" destId="{A337B366-6734-454C-A72F-2CDB8182B53F}" srcOrd="0" destOrd="0" presId="urn:microsoft.com/office/officeart/2005/8/layout/hierarchy3"/>
    <dgm:cxn modelId="{BA095E98-6725-48FD-B29A-BED8DEDACF61}" srcId="{B1B5C59D-77F0-496D-88AE-C21C292F9224}" destId="{02978B65-F631-4A46-A625-58C02D08CB65}" srcOrd="0" destOrd="0" parTransId="{404E2050-4FBB-4A14-BA3D-B4088097BE8F}" sibTransId="{24B27BC2-7CD4-4583-8656-EA216477A329}"/>
    <dgm:cxn modelId="{E3040602-077C-451F-9DEB-EBCFD1CDF3F1}" type="presOf" srcId="{6723A5D0-9C79-4042-B9B1-44B08085394A}" destId="{B1ACA3C8-7030-48FA-B133-18027DA9E0E3}" srcOrd="0" destOrd="0" presId="urn:microsoft.com/office/officeart/2005/8/layout/hierarchy3"/>
    <dgm:cxn modelId="{A8D4CDCB-AC9F-4E50-B62B-0066C7944883}" srcId="{C007FA12-E5A5-48BD-B438-0A830D790F49}" destId="{81E16FBD-DA2C-45D8-AF42-2B37B84CB127}" srcOrd="1" destOrd="0" parTransId="{0466D56B-D883-422E-A37C-52EEA841A3E5}" sibTransId="{20DBBB26-344B-404F-BA73-FBE148C6BE59}"/>
    <dgm:cxn modelId="{542E1D8C-80C4-4097-AE15-E2FDC0E7DC0D}" type="presOf" srcId="{46335268-FEC3-4677-8C96-B00A23C6CF03}" destId="{510B81B1-C04E-4760-AE9D-A2EE2B8DE6D6}" srcOrd="0" destOrd="0" presId="urn:microsoft.com/office/officeart/2005/8/layout/hierarchy3"/>
    <dgm:cxn modelId="{93E833D0-33B4-4A69-831D-84A6B96B8303}" type="presOf" srcId="{C007FA12-E5A5-48BD-B438-0A830D790F49}" destId="{47E6EDA7-3E0E-46FB-822C-703DBB07F5E4}" srcOrd="1" destOrd="0" presId="urn:microsoft.com/office/officeart/2005/8/layout/hierarchy3"/>
    <dgm:cxn modelId="{0F2613EA-CD93-4948-9F9C-D479A849AF89}" srcId="{6723A5D0-9C79-4042-B9B1-44B08085394A}" destId="{46335268-FEC3-4677-8C96-B00A23C6CF03}" srcOrd="1" destOrd="0" parTransId="{C56C70AC-E728-4AC6-BA4F-F951F3D81766}" sibTransId="{9D4B1D63-31CA-4258-A394-DD1FF6116A51}"/>
    <dgm:cxn modelId="{8389056E-B764-4120-8A41-6AAD85FDE06B}" type="presParOf" srcId="{27B2F2CB-5E21-4B89-A277-D5A153BAF7E1}" destId="{85140DF8-602C-4551-95C9-AF18EA2D4033}" srcOrd="0" destOrd="0" presId="urn:microsoft.com/office/officeart/2005/8/layout/hierarchy3"/>
    <dgm:cxn modelId="{A26E27C5-1352-464D-BE6F-BBA87CE4F297}" type="presParOf" srcId="{85140DF8-602C-4551-95C9-AF18EA2D4033}" destId="{8F9D7E95-77C5-4A1F-AB1E-76CF9F55ED05}" srcOrd="0" destOrd="0" presId="urn:microsoft.com/office/officeart/2005/8/layout/hierarchy3"/>
    <dgm:cxn modelId="{E49FCB7A-3A82-42DB-AE5D-50C5E1A1EEE3}" type="presParOf" srcId="{8F9D7E95-77C5-4A1F-AB1E-76CF9F55ED05}" destId="{C1ED1BA1-886F-4A96-88C3-3858B5B43DD3}" srcOrd="0" destOrd="0" presId="urn:microsoft.com/office/officeart/2005/8/layout/hierarchy3"/>
    <dgm:cxn modelId="{4AD868DD-E040-49C8-9D25-4D5667FBECD1}" type="presParOf" srcId="{8F9D7E95-77C5-4A1F-AB1E-76CF9F55ED05}" destId="{4217B0F1-FE29-4ED8-BF23-310A0981210B}" srcOrd="1" destOrd="0" presId="urn:microsoft.com/office/officeart/2005/8/layout/hierarchy3"/>
    <dgm:cxn modelId="{C837E3CD-CD98-4655-A41D-6B59708601D5}" type="presParOf" srcId="{85140DF8-602C-4551-95C9-AF18EA2D4033}" destId="{62744048-2FA4-4930-8C46-7083C13B64F7}" srcOrd="1" destOrd="0" presId="urn:microsoft.com/office/officeart/2005/8/layout/hierarchy3"/>
    <dgm:cxn modelId="{AE330641-D41D-411E-9B10-B1C6E0B1786E}" type="presParOf" srcId="{62744048-2FA4-4930-8C46-7083C13B64F7}" destId="{90D3FCBD-B5F4-4891-ABE7-41F889C2FE79}" srcOrd="0" destOrd="0" presId="urn:microsoft.com/office/officeart/2005/8/layout/hierarchy3"/>
    <dgm:cxn modelId="{AD4ECAF2-4E37-4AB1-8E0E-FF501A437AAE}" type="presParOf" srcId="{62744048-2FA4-4930-8C46-7083C13B64F7}" destId="{26A3A7E3-21C6-4DB8-B458-191E68857B9C}" srcOrd="1" destOrd="0" presId="urn:microsoft.com/office/officeart/2005/8/layout/hierarchy3"/>
    <dgm:cxn modelId="{612A16A6-9E82-4509-A5F9-57373BE03560}" type="presParOf" srcId="{62744048-2FA4-4930-8C46-7083C13B64F7}" destId="{9CC0BE34-718F-4B30-BC5C-7A3DDE90B032}" srcOrd="2" destOrd="0" presId="urn:microsoft.com/office/officeart/2005/8/layout/hierarchy3"/>
    <dgm:cxn modelId="{A09F2F04-94B1-4A14-A3E0-2C7C5CC3E6FF}" type="presParOf" srcId="{62744048-2FA4-4930-8C46-7083C13B64F7}" destId="{CEE03584-2A4E-4EF7-BA8E-5124334897C3}" srcOrd="3" destOrd="0" presId="urn:microsoft.com/office/officeart/2005/8/layout/hierarchy3"/>
    <dgm:cxn modelId="{0C9B1DD3-C63E-41D5-9E28-C18BB3CF620B}" type="presParOf" srcId="{27B2F2CB-5E21-4B89-A277-D5A153BAF7E1}" destId="{50E32634-45B3-4B1C-ABE3-63BFD0F4F695}" srcOrd="1" destOrd="0" presId="urn:microsoft.com/office/officeart/2005/8/layout/hierarchy3"/>
    <dgm:cxn modelId="{1AFF0743-E8C8-4A01-8048-CE2D3413FBDF}" type="presParOf" srcId="{50E32634-45B3-4B1C-ABE3-63BFD0F4F695}" destId="{9DCADA91-612A-43AA-B13E-318C8CF7F816}" srcOrd="0" destOrd="0" presId="urn:microsoft.com/office/officeart/2005/8/layout/hierarchy3"/>
    <dgm:cxn modelId="{C91EF30C-4ED8-4A0E-988C-E94566772FC6}" type="presParOf" srcId="{9DCADA91-612A-43AA-B13E-318C8CF7F816}" destId="{A900059B-012B-4D42-BE83-CCDE7062159B}" srcOrd="0" destOrd="0" presId="urn:microsoft.com/office/officeart/2005/8/layout/hierarchy3"/>
    <dgm:cxn modelId="{F01352C2-FA72-48A1-B0F7-04EB60FE5540}" type="presParOf" srcId="{9DCADA91-612A-43AA-B13E-318C8CF7F816}" destId="{47E6EDA7-3E0E-46FB-822C-703DBB07F5E4}" srcOrd="1" destOrd="0" presId="urn:microsoft.com/office/officeart/2005/8/layout/hierarchy3"/>
    <dgm:cxn modelId="{B3E233EC-93C4-4BFB-896E-09EFB01D4598}" type="presParOf" srcId="{50E32634-45B3-4B1C-ABE3-63BFD0F4F695}" destId="{B07177A3-5709-419E-9793-848E6745E3F8}" srcOrd="1" destOrd="0" presId="urn:microsoft.com/office/officeart/2005/8/layout/hierarchy3"/>
    <dgm:cxn modelId="{452DDB62-E6EF-4D6B-951F-108931E8821E}" type="presParOf" srcId="{B07177A3-5709-419E-9793-848E6745E3F8}" destId="{8155A9ED-590E-4689-BE15-4BE165FB4802}" srcOrd="0" destOrd="0" presId="urn:microsoft.com/office/officeart/2005/8/layout/hierarchy3"/>
    <dgm:cxn modelId="{5EF4ABFB-2845-4AEB-8905-91486F1E2BC3}" type="presParOf" srcId="{B07177A3-5709-419E-9793-848E6745E3F8}" destId="{A337B366-6734-454C-A72F-2CDB8182B53F}" srcOrd="1" destOrd="0" presId="urn:microsoft.com/office/officeart/2005/8/layout/hierarchy3"/>
    <dgm:cxn modelId="{9DE9C8F8-3B7E-4994-9631-9023CC726165}" type="presParOf" srcId="{B07177A3-5709-419E-9793-848E6745E3F8}" destId="{BE5DAD6B-53D9-47C0-A4DE-E30836550337}" srcOrd="2" destOrd="0" presId="urn:microsoft.com/office/officeart/2005/8/layout/hierarchy3"/>
    <dgm:cxn modelId="{4A3EE7E4-D311-4CCA-AD6A-31BB3ED63FAA}" type="presParOf" srcId="{B07177A3-5709-419E-9793-848E6745E3F8}" destId="{11CFFEBB-559A-4DAB-8B3E-F9DEC6C218AD}" srcOrd="3" destOrd="0" presId="urn:microsoft.com/office/officeart/2005/8/layout/hierarchy3"/>
    <dgm:cxn modelId="{0ABE3BFB-B002-421B-BB9C-F05AE5A9E8B5}" type="presParOf" srcId="{27B2F2CB-5E21-4B89-A277-D5A153BAF7E1}" destId="{476D84B0-48ED-4FED-92EC-0DAFE1C058F2}" srcOrd="2" destOrd="0" presId="urn:microsoft.com/office/officeart/2005/8/layout/hierarchy3"/>
    <dgm:cxn modelId="{A9BF5348-CF31-46FB-8C2E-046AA382017F}" type="presParOf" srcId="{476D84B0-48ED-4FED-92EC-0DAFE1C058F2}" destId="{0F40E2BD-9165-43DD-99DC-1DCA5D7F072A}" srcOrd="0" destOrd="0" presId="urn:microsoft.com/office/officeart/2005/8/layout/hierarchy3"/>
    <dgm:cxn modelId="{C6E9B759-4D2A-492F-9322-2F2B3B97167A}" type="presParOf" srcId="{0F40E2BD-9165-43DD-99DC-1DCA5D7F072A}" destId="{B1ACA3C8-7030-48FA-B133-18027DA9E0E3}" srcOrd="0" destOrd="0" presId="urn:microsoft.com/office/officeart/2005/8/layout/hierarchy3"/>
    <dgm:cxn modelId="{D85D7698-40A1-4079-8614-F08A23F15B2B}" type="presParOf" srcId="{0F40E2BD-9165-43DD-99DC-1DCA5D7F072A}" destId="{D53C6484-BF03-4F06-901F-3AAF8786E6F3}" srcOrd="1" destOrd="0" presId="urn:microsoft.com/office/officeart/2005/8/layout/hierarchy3"/>
    <dgm:cxn modelId="{22003F1E-A753-428A-8F3A-F61A12DA4121}" type="presParOf" srcId="{476D84B0-48ED-4FED-92EC-0DAFE1C058F2}" destId="{2017462F-DDAF-4DAE-84EC-40154C9DF0FB}" srcOrd="1" destOrd="0" presId="urn:microsoft.com/office/officeart/2005/8/layout/hierarchy3"/>
    <dgm:cxn modelId="{58D45507-0394-4A6D-A905-769109353309}" type="presParOf" srcId="{2017462F-DDAF-4DAE-84EC-40154C9DF0FB}" destId="{AFEF7E2B-D99B-41E3-8017-E39B9DBD1EC7}" srcOrd="0" destOrd="0" presId="urn:microsoft.com/office/officeart/2005/8/layout/hierarchy3"/>
    <dgm:cxn modelId="{EC32C1C8-E69F-40B0-A01C-62F7D6635D21}" type="presParOf" srcId="{2017462F-DDAF-4DAE-84EC-40154C9DF0FB}" destId="{E8539002-CD7C-4676-8208-5E443D5C83D2}" srcOrd="1" destOrd="0" presId="urn:microsoft.com/office/officeart/2005/8/layout/hierarchy3"/>
    <dgm:cxn modelId="{C7CDD9A9-A89A-4EF5-A2C7-1EB9A397FB69}" type="presParOf" srcId="{2017462F-DDAF-4DAE-84EC-40154C9DF0FB}" destId="{345A0527-5094-4A48-B85E-18EC8203DADA}" srcOrd="2" destOrd="0" presId="urn:microsoft.com/office/officeart/2005/8/layout/hierarchy3"/>
    <dgm:cxn modelId="{899E72E4-16DD-4B38-AA44-F3E71329D48F}" type="presParOf" srcId="{2017462F-DDAF-4DAE-84EC-40154C9DF0FB}" destId="{510B81B1-C04E-4760-AE9D-A2EE2B8DE6D6}" srcOrd="3" destOrd="0" presId="urn:microsoft.com/office/officeart/2005/8/layout/hierarchy3"/>
  </dgm:cxnLst>
  <dgm:bg/>
  <dgm:whole>
    <a:ln>
      <a:solidFill>
        <a:srgbClr val="FFC000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E2DBA7-C4DA-4CFD-ACC8-2C43440A90E9}" type="doc">
      <dgm:prSet loTypeId="urn:microsoft.com/office/officeart/2005/8/layout/radial5" loCatId="relationship" qsTypeId="urn:microsoft.com/office/officeart/2005/8/quickstyle/simple3" qsCatId="simple" csTypeId="urn:microsoft.com/office/officeart/2005/8/colors/colorful2" csCatId="colorful" phldr="1"/>
      <dgm:spPr/>
    </dgm:pt>
    <dgm:pt modelId="{B7876207-23B2-42DF-8B73-9CCA253AFAE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Робота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 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дітьми</a:t>
          </a:r>
          <a:endParaRPr kumimoji="0" lang="ru-RU" sz="16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D93D76A3-17B6-4B93-A03D-D7E0CAD8B5AC}" type="parTrans" cxnId="{AE8DFFCD-4D17-435D-8403-A1C47389206E}">
      <dgm:prSet/>
      <dgm:spPr/>
      <dgm:t>
        <a:bodyPr/>
        <a:lstStyle/>
        <a:p>
          <a:endParaRPr lang="ru-RU"/>
        </a:p>
      </dgm:t>
    </dgm:pt>
    <dgm:pt modelId="{5A5827DB-47C5-4EA5-B107-FF8310399BA1}" type="sibTrans" cxnId="{AE8DFFCD-4D17-435D-8403-A1C47389206E}">
      <dgm:prSet/>
      <dgm:spPr/>
      <dgm:t>
        <a:bodyPr/>
        <a:lstStyle/>
        <a:p>
          <a:endParaRPr lang="ru-RU"/>
        </a:p>
      </dgm:t>
    </dgm:pt>
    <dgm:pt modelId="{50220D55-381A-4EE8-B9C7-D06DA43202B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Times New Roman" pitchFamily="18" charset="0"/>
            </a:rPr>
            <a:t>Ознайомлення з працею дорослих</a:t>
          </a:r>
          <a:endParaRPr kumimoji="0" lang="ru-RU" sz="14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F703117D-E305-4A3F-B1F0-8A395B29E519}" type="parTrans" cxnId="{49E62B8E-3CF0-496F-9EE5-2608BDF883D2}">
      <dgm:prSet/>
      <dgm:spPr/>
      <dgm:t>
        <a:bodyPr/>
        <a:lstStyle/>
        <a:p>
          <a:endParaRPr lang="ru-RU" dirty="0"/>
        </a:p>
      </dgm:t>
    </dgm:pt>
    <dgm:pt modelId="{1525A89D-8A69-4C34-A384-CC090520ED90}" type="sibTrans" cxnId="{49E62B8E-3CF0-496F-9EE5-2608BDF883D2}">
      <dgm:prSet/>
      <dgm:spPr/>
      <dgm:t>
        <a:bodyPr/>
        <a:lstStyle/>
        <a:p>
          <a:endParaRPr lang="ru-RU"/>
        </a:p>
      </dgm:t>
    </dgm:pt>
    <dgm:pt modelId="{6A15BD0F-88DE-4B9F-B93B-CFA3888B0C5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Times New Roman" pitchFamily="18" charset="0"/>
            </a:rPr>
            <a:t>Праця в природі (Ландшафтний дизайн)</a:t>
          </a:r>
          <a:endParaRPr kumimoji="0" lang="ru-RU" sz="14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E3A40173-29CA-4862-B9AB-FD2FC752BFC2}" type="parTrans" cxnId="{0628018A-95D7-4E19-99AE-7F5C0E547A55}">
      <dgm:prSet/>
      <dgm:spPr/>
      <dgm:t>
        <a:bodyPr/>
        <a:lstStyle/>
        <a:p>
          <a:endParaRPr lang="ru-RU" dirty="0"/>
        </a:p>
      </dgm:t>
    </dgm:pt>
    <dgm:pt modelId="{D6700C0B-6708-4C12-9C8F-097E72CE600A}" type="sibTrans" cxnId="{0628018A-95D7-4E19-99AE-7F5C0E547A55}">
      <dgm:prSet/>
      <dgm:spPr/>
      <dgm:t>
        <a:bodyPr/>
        <a:lstStyle/>
        <a:p>
          <a:endParaRPr lang="ru-RU"/>
        </a:p>
      </dgm:t>
    </dgm:pt>
    <dgm:pt modelId="{FC84CA75-26E7-4D1D-AF09-E5A56275E97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Times New Roman" pitchFamily="18" charset="0"/>
            </a:rPr>
            <a:t>Художня праця (Дизайнерська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Times New Roman" pitchFamily="18" charset="0"/>
            </a:rPr>
            <a:t>студія)</a:t>
          </a:r>
          <a:endParaRPr kumimoji="0" lang="ru-RU" sz="14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19BF67D0-59DF-41F6-870A-375F45063BCD}" type="parTrans" cxnId="{99FDEAC0-A7D2-4DB2-86E0-ACE06C49A55F}">
      <dgm:prSet/>
      <dgm:spPr/>
      <dgm:t>
        <a:bodyPr/>
        <a:lstStyle/>
        <a:p>
          <a:endParaRPr lang="ru-RU" dirty="0"/>
        </a:p>
      </dgm:t>
    </dgm:pt>
    <dgm:pt modelId="{A850D797-69C4-4C95-ACA9-F2ED0A511AF4}" type="sibTrans" cxnId="{99FDEAC0-A7D2-4DB2-86E0-ACE06C49A55F}">
      <dgm:prSet/>
      <dgm:spPr/>
      <dgm:t>
        <a:bodyPr/>
        <a:lstStyle/>
        <a:p>
          <a:endParaRPr lang="ru-RU"/>
        </a:p>
      </dgm:t>
    </dgm:pt>
    <dgm:pt modelId="{7B271420-7CA4-4997-8D48-62F1A472B62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Times New Roman" pitchFamily="18" charset="0"/>
            </a:rPr>
            <a:t>Господарсько - побутова праця (Школа Попелюшки)</a:t>
          </a:r>
          <a:endParaRPr kumimoji="0" lang="ru-RU" sz="14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21CD437E-8BAD-4B45-AE55-9655A9C39417}" type="parTrans" cxnId="{C495FE88-7076-4B16-86B6-0D4ED52DC94F}">
      <dgm:prSet/>
      <dgm:spPr/>
      <dgm:t>
        <a:bodyPr/>
        <a:lstStyle/>
        <a:p>
          <a:endParaRPr lang="ru-RU" dirty="0"/>
        </a:p>
      </dgm:t>
    </dgm:pt>
    <dgm:pt modelId="{B59A27AD-7A01-41A0-A48F-023EAC2C22E3}" type="sibTrans" cxnId="{C495FE88-7076-4B16-86B6-0D4ED52DC94F}">
      <dgm:prSet/>
      <dgm:spPr/>
      <dgm:t>
        <a:bodyPr/>
        <a:lstStyle/>
        <a:p>
          <a:endParaRPr lang="ru-RU"/>
        </a:p>
      </dgm:t>
    </dgm:pt>
    <dgm:pt modelId="{2EAFD774-2F74-405B-9DF7-82D76F16A0A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Times New Roman" pitchFamily="18" charset="0"/>
            </a:rPr>
            <a:t>Самообслуговування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Times New Roman" pitchFamily="18" charset="0"/>
            </a:rPr>
            <a:t>(Чепурушечки)</a:t>
          </a:r>
          <a:endParaRPr kumimoji="0" lang="ru-RU" sz="14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937CF358-BE90-49AD-BC33-AF647C064A27}" type="parTrans" cxnId="{1159A36F-2143-4EE4-84C3-7E48D18D3125}">
      <dgm:prSet/>
      <dgm:spPr/>
      <dgm:t>
        <a:bodyPr/>
        <a:lstStyle/>
        <a:p>
          <a:endParaRPr lang="ru-RU" dirty="0"/>
        </a:p>
      </dgm:t>
    </dgm:pt>
    <dgm:pt modelId="{F1F3FB99-C0FA-4E72-A01B-7C5C5F6F8FB6}" type="sibTrans" cxnId="{1159A36F-2143-4EE4-84C3-7E48D18D3125}">
      <dgm:prSet/>
      <dgm:spPr/>
      <dgm:t>
        <a:bodyPr/>
        <a:lstStyle/>
        <a:p>
          <a:endParaRPr lang="ru-RU"/>
        </a:p>
      </dgm:t>
    </dgm:pt>
    <dgm:pt modelId="{835B7995-CE31-4001-BADD-B1FF831CF4D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Times New Roman" pitchFamily="18" charset="0"/>
            </a:rPr>
            <a:t>Пошуково - дослідницька діяльність</a:t>
          </a:r>
          <a:endParaRPr kumimoji="0" lang="ru-RU" sz="14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57AE51C0-C892-493F-A141-893F2456D4B3}" type="parTrans" cxnId="{2EF853BE-9548-486C-BD8F-096DD7A48FD6}">
      <dgm:prSet/>
      <dgm:spPr/>
      <dgm:t>
        <a:bodyPr/>
        <a:lstStyle/>
        <a:p>
          <a:endParaRPr lang="ru-RU" dirty="0"/>
        </a:p>
      </dgm:t>
    </dgm:pt>
    <dgm:pt modelId="{4B53A6EC-E786-4033-BE14-45742D482177}" type="sibTrans" cxnId="{2EF853BE-9548-486C-BD8F-096DD7A48FD6}">
      <dgm:prSet/>
      <dgm:spPr/>
      <dgm:t>
        <a:bodyPr/>
        <a:lstStyle/>
        <a:p>
          <a:endParaRPr lang="ru-RU"/>
        </a:p>
      </dgm:t>
    </dgm:pt>
    <dgm:pt modelId="{BBCE16B3-2443-41DC-9C01-EDA1492A5C2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cap="none" normalizeH="0" baseline="0" dirty="0" smtClean="0">
              <a:ln/>
              <a:effectLst/>
              <a:latin typeface="Times New Roman" pitchFamily="18" charset="0"/>
            </a:rPr>
            <a:t>Експериментування </a:t>
          </a:r>
        </a:p>
      </dgm:t>
    </dgm:pt>
    <dgm:pt modelId="{0028FFAF-86A9-491D-AC67-EA17029125D2}" type="parTrans" cxnId="{9EF84A6B-EC98-41B3-A1E7-0B524F9324F0}">
      <dgm:prSet/>
      <dgm:spPr/>
      <dgm:t>
        <a:bodyPr/>
        <a:lstStyle/>
        <a:p>
          <a:endParaRPr lang="ru-RU" dirty="0"/>
        </a:p>
      </dgm:t>
    </dgm:pt>
    <dgm:pt modelId="{FFB9A0AA-88BC-4439-B379-44FC21909AFB}" type="sibTrans" cxnId="{9EF84A6B-EC98-41B3-A1E7-0B524F9324F0}">
      <dgm:prSet/>
      <dgm:spPr/>
      <dgm:t>
        <a:bodyPr/>
        <a:lstStyle/>
        <a:p>
          <a:endParaRPr lang="ru-RU"/>
        </a:p>
      </dgm:t>
    </dgm:pt>
    <dgm:pt modelId="{C524FA2C-CE19-4EE0-9EB1-2AB5819DE852}" type="pres">
      <dgm:prSet presAssocID="{93E2DBA7-C4DA-4CFD-ACC8-2C43440A90E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B9D118B-D9A0-43B8-83E9-3E05BA70F78F}" type="pres">
      <dgm:prSet presAssocID="{B7876207-23B2-42DF-8B73-9CCA253AFAE5}" presName="centerShape" presStyleLbl="node0" presStyleIdx="0" presStyleCnt="1" custScaleX="125946" custScaleY="127489"/>
      <dgm:spPr/>
      <dgm:t>
        <a:bodyPr/>
        <a:lstStyle/>
        <a:p>
          <a:endParaRPr lang="ru-RU"/>
        </a:p>
      </dgm:t>
    </dgm:pt>
    <dgm:pt modelId="{A000B082-692F-40A4-9CE4-A17181902C4E}" type="pres">
      <dgm:prSet presAssocID="{F703117D-E305-4A3F-B1F0-8A395B29E519}" presName="parTrans" presStyleLbl="sibTrans2D1" presStyleIdx="0" presStyleCnt="7"/>
      <dgm:spPr/>
      <dgm:t>
        <a:bodyPr/>
        <a:lstStyle/>
        <a:p>
          <a:endParaRPr lang="ru-RU"/>
        </a:p>
      </dgm:t>
    </dgm:pt>
    <dgm:pt modelId="{F54B0521-0322-4E77-8878-91FFBBBA54B3}" type="pres">
      <dgm:prSet presAssocID="{F703117D-E305-4A3F-B1F0-8A395B29E519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85C7B78E-0457-441B-8427-2B6CF6EC23FD}" type="pres">
      <dgm:prSet presAssocID="{50220D55-381A-4EE8-B9C7-D06DA43202B4}" presName="node" presStyleLbl="node1" presStyleIdx="0" presStyleCnt="7" custScaleX="185880" custScaleY="77771" custRadScaleRad="88846" custRadScaleInc="-5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E2741-76CC-4801-BA22-1C2310A7D992}" type="pres">
      <dgm:prSet presAssocID="{E3A40173-29CA-4862-B9AB-FD2FC752BFC2}" presName="parTrans" presStyleLbl="sibTrans2D1" presStyleIdx="1" presStyleCnt="7"/>
      <dgm:spPr/>
      <dgm:t>
        <a:bodyPr/>
        <a:lstStyle/>
        <a:p>
          <a:endParaRPr lang="ru-RU"/>
        </a:p>
      </dgm:t>
    </dgm:pt>
    <dgm:pt modelId="{08D74697-AE9A-4FED-A950-3F0B8E656A7F}" type="pres">
      <dgm:prSet presAssocID="{E3A40173-29CA-4862-B9AB-FD2FC752BFC2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03D80F86-F536-4D9B-ABEE-B0127E23B272}" type="pres">
      <dgm:prSet presAssocID="{6A15BD0F-88DE-4B9F-B93B-CFA3888B0C50}" presName="node" presStyleLbl="node1" presStyleIdx="1" presStyleCnt="7" custScaleX="175319" custScaleY="83011" custRadScaleRad="115059" custRadScaleInc="-438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3EC10-855E-4300-A487-50B81AE0E650}" type="pres">
      <dgm:prSet presAssocID="{19BF67D0-59DF-41F6-870A-375F45063BCD}" presName="parTrans" presStyleLbl="sibTrans2D1" presStyleIdx="2" presStyleCnt="7"/>
      <dgm:spPr/>
      <dgm:t>
        <a:bodyPr/>
        <a:lstStyle/>
        <a:p>
          <a:endParaRPr lang="ru-RU"/>
        </a:p>
      </dgm:t>
    </dgm:pt>
    <dgm:pt modelId="{DC330C18-04F4-45F7-9873-8BD80B01E0D2}" type="pres">
      <dgm:prSet presAssocID="{19BF67D0-59DF-41F6-870A-375F45063BCD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01518B64-64B6-47EC-AE47-921A9E8C390E}" type="pres">
      <dgm:prSet presAssocID="{FC84CA75-26E7-4D1D-AF09-E5A56275E974}" presName="node" presStyleLbl="node1" presStyleIdx="2" presStyleCnt="7" custScaleX="156728" custScaleY="81772" custRadScaleRad="118800" custRadScaleInc="-28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59782-AB8F-4675-94EF-A7D262DA646F}" type="pres">
      <dgm:prSet presAssocID="{21CD437E-8BAD-4B45-AE55-9655A9C39417}" presName="parTrans" presStyleLbl="sibTrans2D1" presStyleIdx="3" presStyleCnt="7"/>
      <dgm:spPr/>
      <dgm:t>
        <a:bodyPr/>
        <a:lstStyle/>
        <a:p>
          <a:endParaRPr lang="ru-RU"/>
        </a:p>
      </dgm:t>
    </dgm:pt>
    <dgm:pt modelId="{F414E4C5-D747-4C94-8F6E-5FC1570EA90D}" type="pres">
      <dgm:prSet presAssocID="{21CD437E-8BAD-4B45-AE55-9655A9C39417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D6B8FC77-AE6F-447B-AC88-89556033787E}" type="pres">
      <dgm:prSet presAssocID="{7B271420-7CA4-4997-8D48-62F1A472B62E}" presName="node" presStyleLbl="node1" presStyleIdx="3" presStyleCnt="7" custScaleX="194733" custScaleY="84380" custRadScaleRad="100990" custRadScaleInc="-73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3FD03-3DF2-4EBA-8429-759C9C26BAE5}" type="pres">
      <dgm:prSet presAssocID="{937CF358-BE90-49AD-BC33-AF647C064A27}" presName="parTrans" presStyleLbl="sibTrans2D1" presStyleIdx="4" presStyleCnt="7"/>
      <dgm:spPr/>
      <dgm:t>
        <a:bodyPr/>
        <a:lstStyle/>
        <a:p>
          <a:endParaRPr lang="ru-RU"/>
        </a:p>
      </dgm:t>
    </dgm:pt>
    <dgm:pt modelId="{C5805650-9430-4C07-8BD9-64A17AE8F104}" type="pres">
      <dgm:prSet presAssocID="{937CF358-BE90-49AD-BC33-AF647C064A27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4B990CEF-02C1-47F2-A10A-4F80EFC1C0C1}" type="pres">
      <dgm:prSet presAssocID="{2EAFD774-2F74-405B-9DF7-82D76F16A0AB}" presName="node" presStyleLbl="node1" presStyleIdx="4" presStyleCnt="7" custScaleX="189001" custScaleY="81742" custRadScaleRad="96279" custRadScaleInc="53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2D71C-3FCD-4ED2-860D-89051975F959}" type="pres">
      <dgm:prSet presAssocID="{57AE51C0-C892-493F-A141-893F2456D4B3}" presName="parTrans" presStyleLbl="sibTrans2D1" presStyleIdx="5" presStyleCnt="7"/>
      <dgm:spPr/>
      <dgm:t>
        <a:bodyPr/>
        <a:lstStyle/>
        <a:p>
          <a:endParaRPr lang="ru-RU"/>
        </a:p>
      </dgm:t>
    </dgm:pt>
    <dgm:pt modelId="{4947A9D0-78DF-4D2D-8AB6-796DB8DCADC7}" type="pres">
      <dgm:prSet presAssocID="{57AE51C0-C892-493F-A141-893F2456D4B3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B6CD521D-ABD5-4B3E-A6C1-CDFF252E1470}" type="pres">
      <dgm:prSet presAssocID="{835B7995-CE31-4001-BADD-B1FF831CF4D0}" presName="node" presStyleLbl="node1" presStyleIdx="5" presStyleCnt="7" custScaleX="174617" custScaleY="91264" custRadScaleRad="123481" custRadScaleInc="17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EBB66-E411-46B6-ABE0-1517DD1203CD}" type="pres">
      <dgm:prSet presAssocID="{0028FFAF-86A9-491D-AC67-EA17029125D2}" presName="parTrans" presStyleLbl="sibTrans2D1" presStyleIdx="6" presStyleCnt="7"/>
      <dgm:spPr/>
      <dgm:t>
        <a:bodyPr/>
        <a:lstStyle/>
        <a:p>
          <a:endParaRPr lang="ru-RU"/>
        </a:p>
      </dgm:t>
    </dgm:pt>
    <dgm:pt modelId="{07A71613-B4D4-44F0-ABEE-634005192124}" type="pres">
      <dgm:prSet presAssocID="{0028FFAF-86A9-491D-AC67-EA17029125D2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E2187FE7-ADD2-42CB-A456-5D99CD93CC8A}" type="pres">
      <dgm:prSet presAssocID="{BBCE16B3-2443-41DC-9C01-EDA1492A5C2D}" presName="node" presStyleLbl="node1" presStyleIdx="6" presStyleCnt="7" custScaleX="182350" custScaleY="77527" custRadScaleRad="115379" custRadScaleInc="442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93314F-E537-4BE9-B809-4AA754B95628}" type="presOf" srcId="{F703117D-E305-4A3F-B1F0-8A395B29E519}" destId="{A000B082-692F-40A4-9CE4-A17181902C4E}" srcOrd="0" destOrd="0" presId="urn:microsoft.com/office/officeart/2005/8/layout/radial5"/>
    <dgm:cxn modelId="{2EF853BE-9548-486C-BD8F-096DD7A48FD6}" srcId="{B7876207-23B2-42DF-8B73-9CCA253AFAE5}" destId="{835B7995-CE31-4001-BADD-B1FF831CF4D0}" srcOrd="5" destOrd="0" parTransId="{57AE51C0-C892-493F-A141-893F2456D4B3}" sibTransId="{4B53A6EC-E786-4033-BE14-45742D482177}"/>
    <dgm:cxn modelId="{AE8DFFCD-4D17-435D-8403-A1C47389206E}" srcId="{93E2DBA7-C4DA-4CFD-ACC8-2C43440A90E9}" destId="{B7876207-23B2-42DF-8B73-9CCA253AFAE5}" srcOrd="0" destOrd="0" parTransId="{D93D76A3-17B6-4B93-A03D-D7E0CAD8B5AC}" sibTransId="{5A5827DB-47C5-4EA5-B107-FF8310399BA1}"/>
    <dgm:cxn modelId="{E007F478-D3C5-4803-A09C-697C6BEE0D8C}" type="presOf" srcId="{6A15BD0F-88DE-4B9F-B93B-CFA3888B0C50}" destId="{03D80F86-F536-4D9B-ABEE-B0127E23B272}" srcOrd="0" destOrd="0" presId="urn:microsoft.com/office/officeart/2005/8/layout/radial5"/>
    <dgm:cxn modelId="{0F727016-D997-4988-A508-7EA3FFE08A2C}" type="presOf" srcId="{937CF358-BE90-49AD-BC33-AF647C064A27}" destId="{6BE3FD03-3DF2-4EBA-8429-759C9C26BAE5}" srcOrd="0" destOrd="0" presId="urn:microsoft.com/office/officeart/2005/8/layout/radial5"/>
    <dgm:cxn modelId="{2B29A8DF-7AA9-45B8-BC14-9582C45988EA}" type="presOf" srcId="{57AE51C0-C892-493F-A141-893F2456D4B3}" destId="{9192D71C-3FCD-4ED2-860D-89051975F959}" srcOrd="0" destOrd="0" presId="urn:microsoft.com/office/officeart/2005/8/layout/radial5"/>
    <dgm:cxn modelId="{84A3FC90-6FC2-4C16-BF6C-F5BEA5D1DFF1}" type="presOf" srcId="{0028FFAF-86A9-491D-AC67-EA17029125D2}" destId="{07A71613-B4D4-44F0-ABEE-634005192124}" srcOrd="1" destOrd="0" presId="urn:microsoft.com/office/officeart/2005/8/layout/radial5"/>
    <dgm:cxn modelId="{C76ABD58-B8E0-4B4C-8E40-AA09B9854024}" type="presOf" srcId="{19BF67D0-59DF-41F6-870A-375F45063BCD}" destId="{DC330C18-04F4-45F7-9873-8BD80B01E0D2}" srcOrd="1" destOrd="0" presId="urn:microsoft.com/office/officeart/2005/8/layout/radial5"/>
    <dgm:cxn modelId="{EA2791AE-88C8-46FA-A23B-9D23A9715326}" type="presOf" srcId="{50220D55-381A-4EE8-B9C7-D06DA43202B4}" destId="{85C7B78E-0457-441B-8427-2B6CF6EC23FD}" srcOrd="0" destOrd="0" presId="urn:microsoft.com/office/officeart/2005/8/layout/radial5"/>
    <dgm:cxn modelId="{321DE7A3-D64B-478A-9231-B2FF9462789A}" type="presOf" srcId="{0028FFAF-86A9-491D-AC67-EA17029125D2}" destId="{E09EBB66-E411-46B6-ABE0-1517DD1203CD}" srcOrd="0" destOrd="0" presId="urn:microsoft.com/office/officeart/2005/8/layout/radial5"/>
    <dgm:cxn modelId="{63B7FBA9-F1D6-4F54-91AB-4A8813E6E2F9}" type="presOf" srcId="{93E2DBA7-C4DA-4CFD-ACC8-2C43440A90E9}" destId="{C524FA2C-CE19-4EE0-9EB1-2AB5819DE852}" srcOrd="0" destOrd="0" presId="urn:microsoft.com/office/officeart/2005/8/layout/radial5"/>
    <dgm:cxn modelId="{8090BE69-8C9B-4D77-9C45-8DAE9AF45F21}" type="presOf" srcId="{BBCE16B3-2443-41DC-9C01-EDA1492A5C2D}" destId="{E2187FE7-ADD2-42CB-A456-5D99CD93CC8A}" srcOrd="0" destOrd="0" presId="urn:microsoft.com/office/officeart/2005/8/layout/radial5"/>
    <dgm:cxn modelId="{02A1D893-293A-4D65-9AB3-9E2CAD27584E}" type="presOf" srcId="{E3A40173-29CA-4862-B9AB-FD2FC752BFC2}" destId="{0CDE2741-76CC-4801-BA22-1C2310A7D992}" srcOrd="0" destOrd="0" presId="urn:microsoft.com/office/officeart/2005/8/layout/radial5"/>
    <dgm:cxn modelId="{0628018A-95D7-4E19-99AE-7F5C0E547A55}" srcId="{B7876207-23B2-42DF-8B73-9CCA253AFAE5}" destId="{6A15BD0F-88DE-4B9F-B93B-CFA3888B0C50}" srcOrd="1" destOrd="0" parTransId="{E3A40173-29CA-4862-B9AB-FD2FC752BFC2}" sibTransId="{D6700C0B-6708-4C12-9C8F-097E72CE600A}"/>
    <dgm:cxn modelId="{D77196EC-A1B6-4F79-AB25-05F56EFE504A}" type="presOf" srcId="{19BF67D0-59DF-41F6-870A-375F45063BCD}" destId="{1DA3EC10-855E-4300-A487-50B81AE0E650}" srcOrd="0" destOrd="0" presId="urn:microsoft.com/office/officeart/2005/8/layout/radial5"/>
    <dgm:cxn modelId="{80D1EEAD-4B51-48DF-A6D9-6C2F4DD4E498}" type="presOf" srcId="{57AE51C0-C892-493F-A141-893F2456D4B3}" destId="{4947A9D0-78DF-4D2D-8AB6-796DB8DCADC7}" srcOrd="1" destOrd="0" presId="urn:microsoft.com/office/officeart/2005/8/layout/radial5"/>
    <dgm:cxn modelId="{081B3742-6E4D-486C-A983-CECCF6859FE5}" type="presOf" srcId="{7B271420-7CA4-4997-8D48-62F1A472B62E}" destId="{D6B8FC77-AE6F-447B-AC88-89556033787E}" srcOrd="0" destOrd="0" presId="urn:microsoft.com/office/officeart/2005/8/layout/radial5"/>
    <dgm:cxn modelId="{C90FFCBF-121B-410E-96B9-A746B81E8DED}" type="presOf" srcId="{F703117D-E305-4A3F-B1F0-8A395B29E519}" destId="{F54B0521-0322-4E77-8878-91FFBBBA54B3}" srcOrd="1" destOrd="0" presId="urn:microsoft.com/office/officeart/2005/8/layout/radial5"/>
    <dgm:cxn modelId="{99FDEAC0-A7D2-4DB2-86E0-ACE06C49A55F}" srcId="{B7876207-23B2-42DF-8B73-9CCA253AFAE5}" destId="{FC84CA75-26E7-4D1D-AF09-E5A56275E974}" srcOrd="2" destOrd="0" parTransId="{19BF67D0-59DF-41F6-870A-375F45063BCD}" sibTransId="{A850D797-69C4-4C95-ACA9-F2ED0A511AF4}"/>
    <dgm:cxn modelId="{1159A36F-2143-4EE4-84C3-7E48D18D3125}" srcId="{B7876207-23B2-42DF-8B73-9CCA253AFAE5}" destId="{2EAFD774-2F74-405B-9DF7-82D76F16A0AB}" srcOrd="4" destOrd="0" parTransId="{937CF358-BE90-49AD-BC33-AF647C064A27}" sibTransId="{F1F3FB99-C0FA-4E72-A01B-7C5C5F6F8FB6}"/>
    <dgm:cxn modelId="{49E62B8E-3CF0-496F-9EE5-2608BDF883D2}" srcId="{B7876207-23B2-42DF-8B73-9CCA253AFAE5}" destId="{50220D55-381A-4EE8-B9C7-D06DA43202B4}" srcOrd="0" destOrd="0" parTransId="{F703117D-E305-4A3F-B1F0-8A395B29E519}" sibTransId="{1525A89D-8A69-4C34-A384-CC090520ED90}"/>
    <dgm:cxn modelId="{572749A9-A720-419A-9B43-D902EB0FF010}" type="presOf" srcId="{FC84CA75-26E7-4D1D-AF09-E5A56275E974}" destId="{01518B64-64B6-47EC-AE47-921A9E8C390E}" srcOrd="0" destOrd="0" presId="urn:microsoft.com/office/officeart/2005/8/layout/radial5"/>
    <dgm:cxn modelId="{C495FE88-7076-4B16-86B6-0D4ED52DC94F}" srcId="{B7876207-23B2-42DF-8B73-9CCA253AFAE5}" destId="{7B271420-7CA4-4997-8D48-62F1A472B62E}" srcOrd="3" destOrd="0" parTransId="{21CD437E-8BAD-4B45-AE55-9655A9C39417}" sibTransId="{B59A27AD-7A01-41A0-A48F-023EAC2C22E3}"/>
    <dgm:cxn modelId="{04FD3D97-5398-4A2E-B883-3401DFE554F1}" type="presOf" srcId="{E3A40173-29CA-4862-B9AB-FD2FC752BFC2}" destId="{08D74697-AE9A-4FED-A950-3F0B8E656A7F}" srcOrd="1" destOrd="0" presId="urn:microsoft.com/office/officeart/2005/8/layout/radial5"/>
    <dgm:cxn modelId="{6453949D-9439-45CF-A044-4ED3D83A27BF}" type="presOf" srcId="{21CD437E-8BAD-4B45-AE55-9655A9C39417}" destId="{F414E4C5-D747-4C94-8F6E-5FC1570EA90D}" srcOrd="1" destOrd="0" presId="urn:microsoft.com/office/officeart/2005/8/layout/radial5"/>
    <dgm:cxn modelId="{91065FEB-E523-42FE-88AC-C5F1E48E4E85}" type="presOf" srcId="{835B7995-CE31-4001-BADD-B1FF831CF4D0}" destId="{B6CD521D-ABD5-4B3E-A6C1-CDFF252E1470}" srcOrd="0" destOrd="0" presId="urn:microsoft.com/office/officeart/2005/8/layout/radial5"/>
    <dgm:cxn modelId="{C16F83CC-7172-4317-8ED2-7B42E2CD637A}" type="presOf" srcId="{2EAFD774-2F74-405B-9DF7-82D76F16A0AB}" destId="{4B990CEF-02C1-47F2-A10A-4F80EFC1C0C1}" srcOrd="0" destOrd="0" presId="urn:microsoft.com/office/officeart/2005/8/layout/radial5"/>
    <dgm:cxn modelId="{E3233328-A758-4BFF-A569-B063010E744B}" type="presOf" srcId="{B7876207-23B2-42DF-8B73-9CCA253AFAE5}" destId="{2B9D118B-D9A0-43B8-83E9-3E05BA70F78F}" srcOrd="0" destOrd="0" presId="urn:microsoft.com/office/officeart/2005/8/layout/radial5"/>
    <dgm:cxn modelId="{9EF84A6B-EC98-41B3-A1E7-0B524F9324F0}" srcId="{B7876207-23B2-42DF-8B73-9CCA253AFAE5}" destId="{BBCE16B3-2443-41DC-9C01-EDA1492A5C2D}" srcOrd="6" destOrd="0" parTransId="{0028FFAF-86A9-491D-AC67-EA17029125D2}" sibTransId="{FFB9A0AA-88BC-4439-B379-44FC21909AFB}"/>
    <dgm:cxn modelId="{6F7F721C-110E-4E0D-BD25-B3CDE387A08B}" type="presOf" srcId="{21CD437E-8BAD-4B45-AE55-9655A9C39417}" destId="{C2459782-AB8F-4675-94EF-A7D262DA646F}" srcOrd="0" destOrd="0" presId="urn:microsoft.com/office/officeart/2005/8/layout/radial5"/>
    <dgm:cxn modelId="{17874777-C7BE-4AED-9418-32B218570369}" type="presOf" srcId="{937CF358-BE90-49AD-BC33-AF647C064A27}" destId="{C5805650-9430-4C07-8BD9-64A17AE8F104}" srcOrd="1" destOrd="0" presId="urn:microsoft.com/office/officeart/2005/8/layout/radial5"/>
    <dgm:cxn modelId="{D2EEC284-D592-4DC8-8956-C6F6A954E2CB}" type="presParOf" srcId="{C524FA2C-CE19-4EE0-9EB1-2AB5819DE852}" destId="{2B9D118B-D9A0-43B8-83E9-3E05BA70F78F}" srcOrd="0" destOrd="0" presId="urn:microsoft.com/office/officeart/2005/8/layout/radial5"/>
    <dgm:cxn modelId="{E380D75B-8F65-40F0-9E97-76A66BF81EAD}" type="presParOf" srcId="{C524FA2C-CE19-4EE0-9EB1-2AB5819DE852}" destId="{A000B082-692F-40A4-9CE4-A17181902C4E}" srcOrd="1" destOrd="0" presId="urn:microsoft.com/office/officeart/2005/8/layout/radial5"/>
    <dgm:cxn modelId="{2D52D13E-6255-4649-A27D-DB0C421EB5E3}" type="presParOf" srcId="{A000B082-692F-40A4-9CE4-A17181902C4E}" destId="{F54B0521-0322-4E77-8878-91FFBBBA54B3}" srcOrd="0" destOrd="0" presId="urn:microsoft.com/office/officeart/2005/8/layout/radial5"/>
    <dgm:cxn modelId="{EEC9D463-F51D-4344-A164-990D3FAF260E}" type="presParOf" srcId="{C524FA2C-CE19-4EE0-9EB1-2AB5819DE852}" destId="{85C7B78E-0457-441B-8427-2B6CF6EC23FD}" srcOrd="2" destOrd="0" presId="urn:microsoft.com/office/officeart/2005/8/layout/radial5"/>
    <dgm:cxn modelId="{C06E2459-2B16-4863-ACC1-09E4168F84EA}" type="presParOf" srcId="{C524FA2C-CE19-4EE0-9EB1-2AB5819DE852}" destId="{0CDE2741-76CC-4801-BA22-1C2310A7D992}" srcOrd="3" destOrd="0" presId="urn:microsoft.com/office/officeart/2005/8/layout/radial5"/>
    <dgm:cxn modelId="{9BC4F8E2-C99B-461D-ABC6-3EA30E015DA2}" type="presParOf" srcId="{0CDE2741-76CC-4801-BA22-1C2310A7D992}" destId="{08D74697-AE9A-4FED-A950-3F0B8E656A7F}" srcOrd="0" destOrd="0" presId="urn:microsoft.com/office/officeart/2005/8/layout/radial5"/>
    <dgm:cxn modelId="{72BBF3DC-CCFA-49DB-92C2-623B75681BD2}" type="presParOf" srcId="{C524FA2C-CE19-4EE0-9EB1-2AB5819DE852}" destId="{03D80F86-F536-4D9B-ABEE-B0127E23B272}" srcOrd="4" destOrd="0" presId="urn:microsoft.com/office/officeart/2005/8/layout/radial5"/>
    <dgm:cxn modelId="{898EC9F9-48E9-4496-BFE1-7C50C8495F73}" type="presParOf" srcId="{C524FA2C-CE19-4EE0-9EB1-2AB5819DE852}" destId="{1DA3EC10-855E-4300-A487-50B81AE0E650}" srcOrd="5" destOrd="0" presId="urn:microsoft.com/office/officeart/2005/8/layout/radial5"/>
    <dgm:cxn modelId="{2B1F4E88-3AAD-4519-B8AE-72540DAD66DF}" type="presParOf" srcId="{1DA3EC10-855E-4300-A487-50B81AE0E650}" destId="{DC330C18-04F4-45F7-9873-8BD80B01E0D2}" srcOrd="0" destOrd="0" presId="urn:microsoft.com/office/officeart/2005/8/layout/radial5"/>
    <dgm:cxn modelId="{F0F71CB0-785D-48CF-AA74-E71AE3D02A6F}" type="presParOf" srcId="{C524FA2C-CE19-4EE0-9EB1-2AB5819DE852}" destId="{01518B64-64B6-47EC-AE47-921A9E8C390E}" srcOrd="6" destOrd="0" presId="urn:microsoft.com/office/officeart/2005/8/layout/radial5"/>
    <dgm:cxn modelId="{097C8442-7591-4BBE-9A7B-DA33AD6441EC}" type="presParOf" srcId="{C524FA2C-CE19-4EE0-9EB1-2AB5819DE852}" destId="{C2459782-AB8F-4675-94EF-A7D262DA646F}" srcOrd="7" destOrd="0" presId="urn:microsoft.com/office/officeart/2005/8/layout/radial5"/>
    <dgm:cxn modelId="{29FA1CDE-F92F-428D-95D5-3EFDDD0290E7}" type="presParOf" srcId="{C2459782-AB8F-4675-94EF-A7D262DA646F}" destId="{F414E4C5-D747-4C94-8F6E-5FC1570EA90D}" srcOrd="0" destOrd="0" presId="urn:microsoft.com/office/officeart/2005/8/layout/radial5"/>
    <dgm:cxn modelId="{780A07C6-763A-46A3-BED3-F3D70356F6F0}" type="presParOf" srcId="{C524FA2C-CE19-4EE0-9EB1-2AB5819DE852}" destId="{D6B8FC77-AE6F-447B-AC88-89556033787E}" srcOrd="8" destOrd="0" presId="urn:microsoft.com/office/officeart/2005/8/layout/radial5"/>
    <dgm:cxn modelId="{C4F834B3-6028-455C-8DF0-A5439C35A901}" type="presParOf" srcId="{C524FA2C-CE19-4EE0-9EB1-2AB5819DE852}" destId="{6BE3FD03-3DF2-4EBA-8429-759C9C26BAE5}" srcOrd="9" destOrd="0" presId="urn:microsoft.com/office/officeart/2005/8/layout/radial5"/>
    <dgm:cxn modelId="{3A66211C-D63F-4A20-A352-B02EE6EC8EB3}" type="presParOf" srcId="{6BE3FD03-3DF2-4EBA-8429-759C9C26BAE5}" destId="{C5805650-9430-4C07-8BD9-64A17AE8F104}" srcOrd="0" destOrd="0" presId="urn:microsoft.com/office/officeart/2005/8/layout/radial5"/>
    <dgm:cxn modelId="{CCE5C6CB-DA7F-415D-8737-0D47688057BA}" type="presParOf" srcId="{C524FA2C-CE19-4EE0-9EB1-2AB5819DE852}" destId="{4B990CEF-02C1-47F2-A10A-4F80EFC1C0C1}" srcOrd="10" destOrd="0" presId="urn:microsoft.com/office/officeart/2005/8/layout/radial5"/>
    <dgm:cxn modelId="{F4ED90F6-65BB-4C3C-9A08-039461A5422E}" type="presParOf" srcId="{C524FA2C-CE19-4EE0-9EB1-2AB5819DE852}" destId="{9192D71C-3FCD-4ED2-860D-89051975F959}" srcOrd="11" destOrd="0" presId="urn:microsoft.com/office/officeart/2005/8/layout/radial5"/>
    <dgm:cxn modelId="{5E0E57D1-FCC0-43E5-94E3-86E82F39D36E}" type="presParOf" srcId="{9192D71C-3FCD-4ED2-860D-89051975F959}" destId="{4947A9D0-78DF-4D2D-8AB6-796DB8DCADC7}" srcOrd="0" destOrd="0" presId="urn:microsoft.com/office/officeart/2005/8/layout/radial5"/>
    <dgm:cxn modelId="{73BECA68-3BEC-45B3-B3AA-604AAA15F270}" type="presParOf" srcId="{C524FA2C-CE19-4EE0-9EB1-2AB5819DE852}" destId="{B6CD521D-ABD5-4B3E-A6C1-CDFF252E1470}" srcOrd="12" destOrd="0" presId="urn:microsoft.com/office/officeart/2005/8/layout/radial5"/>
    <dgm:cxn modelId="{95AE3091-A208-4A36-81A6-88AF1A9C0AAD}" type="presParOf" srcId="{C524FA2C-CE19-4EE0-9EB1-2AB5819DE852}" destId="{E09EBB66-E411-46B6-ABE0-1517DD1203CD}" srcOrd="13" destOrd="0" presId="urn:microsoft.com/office/officeart/2005/8/layout/radial5"/>
    <dgm:cxn modelId="{DCECCEFE-D0B7-4914-98B4-63E5344200A6}" type="presParOf" srcId="{E09EBB66-E411-46B6-ABE0-1517DD1203CD}" destId="{07A71613-B4D4-44F0-ABEE-634005192124}" srcOrd="0" destOrd="0" presId="urn:microsoft.com/office/officeart/2005/8/layout/radial5"/>
    <dgm:cxn modelId="{0203EF14-D0F8-4978-8000-4C93EC759447}" type="presParOf" srcId="{C524FA2C-CE19-4EE0-9EB1-2AB5819DE852}" destId="{E2187FE7-ADD2-42CB-A456-5D99CD93CC8A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E2DBA7-C4DA-4CFD-ACC8-2C43440A90E9}" type="doc">
      <dgm:prSet loTypeId="urn:microsoft.com/office/officeart/2005/8/layout/radial5" loCatId="relationship" qsTypeId="urn:microsoft.com/office/officeart/2005/8/quickstyle/simple3" qsCatId="simple" csTypeId="urn:microsoft.com/office/officeart/2005/8/colors/colorful3" csCatId="colorful" phldr="1"/>
      <dgm:spPr/>
    </dgm:pt>
    <dgm:pt modelId="{B7876207-23B2-42DF-8B73-9CCA253AFAE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Робота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 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батьками</a:t>
          </a:r>
          <a:endParaRPr kumimoji="0" lang="ru-RU" sz="16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D93D76A3-17B6-4B93-A03D-D7E0CAD8B5AC}" type="parTrans" cxnId="{AE8DFFCD-4D17-435D-8403-A1C47389206E}">
      <dgm:prSet/>
      <dgm:spPr/>
      <dgm:t>
        <a:bodyPr/>
        <a:lstStyle/>
        <a:p>
          <a:endParaRPr lang="ru-RU"/>
        </a:p>
      </dgm:t>
    </dgm:pt>
    <dgm:pt modelId="{5A5827DB-47C5-4EA5-B107-FF8310399BA1}" type="sibTrans" cxnId="{AE8DFFCD-4D17-435D-8403-A1C47389206E}">
      <dgm:prSet/>
      <dgm:spPr/>
      <dgm:t>
        <a:bodyPr/>
        <a:lstStyle/>
        <a:p>
          <a:endParaRPr lang="ru-RU"/>
        </a:p>
      </dgm:t>
    </dgm:pt>
    <dgm:pt modelId="{50220D55-381A-4EE8-B9C7-D06DA43202B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Обмін досвідом</a:t>
          </a:r>
          <a:endParaRPr kumimoji="0" lang="ru-RU" sz="16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F703117D-E305-4A3F-B1F0-8A395B29E519}" type="parTrans" cxnId="{49E62B8E-3CF0-496F-9EE5-2608BDF883D2}">
      <dgm:prSet/>
      <dgm:spPr/>
      <dgm:t>
        <a:bodyPr/>
        <a:lstStyle/>
        <a:p>
          <a:endParaRPr lang="ru-RU" dirty="0"/>
        </a:p>
      </dgm:t>
    </dgm:pt>
    <dgm:pt modelId="{1525A89D-8A69-4C34-A384-CC090520ED90}" type="sibTrans" cxnId="{49E62B8E-3CF0-496F-9EE5-2608BDF883D2}">
      <dgm:prSet/>
      <dgm:spPr/>
      <dgm:t>
        <a:bodyPr/>
        <a:lstStyle/>
        <a:p>
          <a:endParaRPr lang="ru-RU"/>
        </a:p>
      </dgm:t>
    </dgm:pt>
    <dgm:pt modelId="{6A15BD0F-88DE-4B9F-B93B-CFA3888B0C5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Батьківські посиденьки</a:t>
          </a:r>
          <a:endParaRPr kumimoji="0" lang="ru-RU" sz="16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E3A40173-29CA-4862-B9AB-FD2FC752BFC2}" type="parTrans" cxnId="{0628018A-95D7-4E19-99AE-7F5C0E547A55}">
      <dgm:prSet/>
      <dgm:spPr/>
      <dgm:t>
        <a:bodyPr/>
        <a:lstStyle/>
        <a:p>
          <a:endParaRPr lang="ru-RU" dirty="0"/>
        </a:p>
      </dgm:t>
    </dgm:pt>
    <dgm:pt modelId="{D6700C0B-6708-4C12-9C8F-097E72CE600A}" type="sibTrans" cxnId="{0628018A-95D7-4E19-99AE-7F5C0E547A55}">
      <dgm:prSet/>
      <dgm:spPr/>
      <dgm:t>
        <a:bodyPr/>
        <a:lstStyle/>
        <a:p>
          <a:endParaRPr lang="ru-RU"/>
        </a:p>
      </dgm:t>
    </dgm:pt>
    <dgm:pt modelId="{FC84CA75-26E7-4D1D-AF09-E5A56275E97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Групові та індивідуальні консультації</a:t>
          </a:r>
          <a:endParaRPr kumimoji="0" lang="ru-RU" sz="16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19BF67D0-59DF-41F6-870A-375F45063BCD}" type="parTrans" cxnId="{99FDEAC0-A7D2-4DB2-86E0-ACE06C49A55F}">
      <dgm:prSet/>
      <dgm:spPr/>
      <dgm:t>
        <a:bodyPr/>
        <a:lstStyle/>
        <a:p>
          <a:endParaRPr lang="ru-RU" dirty="0"/>
        </a:p>
      </dgm:t>
    </dgm:pt>
    <dgm:pt modelId="{A850D797-69C4-4C95-ACA9-F2ED0A511AF4}" type="sibTrans" cxnId="{99FDEAC0-A7D2-4DB2-86E0-ACE06C49A55F}">
      <dgm:prSet/>
      <dgm:spPr/>
      <dgm:t>
        <a:bodyPr/>
        <a:lstStyle/>
        <a:p>
          <a:endParaRPr lang="ru-RU"/>
        </a:p>
      </dgm:t>
    </dgm:pt>
    <dgm:pt modelId="{7B271420-7CA4-4997-8D48-62F1A472B62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Виставки, конкурси</a:t>
          </a:r>
          <a:endParaRPr kumimoji="0" lang="ru-RU" sz="16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21CD437E-8BAD-4B45-AE55-9655A9C39417}" type="parTrans" cxnId="{C495FE88-7076-4B16-86B6-0D4ED52DC94F}">
      <dgm:prSet/>
      <dgm:spPr/>
      <dgm:t>
        <a:bodyPr/>
        <a:lstStyle/>
        <a:p>
          <a:endParaRPr lang="ru-RU" dirty="0"/>
        </a:p>
      </dgm:t>
    </dgm:pt>
    <dgm:pt modelId="{B59A27AD-7A01-41A0-A48F-023EAC2C22E3}" type="sibTrans" cxnId="{C495FE88-7076-4B16-86B6-0D4ED52DC94F}">
      <dgm:prSet/>
      <dgm:spPr/>
      <dgm:t>
        <a:bodyPr/>
        <a:lstStyle/>
        <a:p>
          <a:endParaRPr lang="ru-RU"/>
        </a:p>
      </dgm:t>
    </dgm:pt>
    <dgm:pt modelId="{2EAFD774-2F74-405B-9DF7-82D76F16A0A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Папки-пересувки</a:t>
          </a:r>
          <a:endParaRPr kumimoji="0" lang="ru-RU" sz="16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937CF358-BE90-49AD-BC33-AF647C064A27}" type="parTrans" cxnId="{1159A36F-2143-4EE4-84C3-7E48D18D3125}">
      <dgm:prSet/>
      <dgm:spPr/>
      <dgm:t>
        <a:bodyPr/>
        <a:lstStyle/>
        <a:p>
          <a:endParaRPr lang="ru-RU" dirty="0"/>
        </a:p>
      </dgm:t>
    </dgm:pt>
    <dgm:pt modelId="{F1F3FB99-C0FA-4E72-A01B-7C5C5F6F8FB6}" type="sibTrans" cxnId="{1159A36F-2143-4EE4-84C3-7E48D18D3125}">
      <dgm:prSet/>
      <dgm:spPr/>
      <dgm:t>
        <a:bodyPr/>
        <a:lstStyle/>
        <a:p>
          <a:endParaRPr lang="ru-RU"/>
        </a:p>
      </dgm:t>
    </dgm:pt>
    <dgm:pt modelId="{835B7995-CE31-4001-BADD-B1FF831CF4D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cap="none" normalizeH="0" baseline="0" dirty="0" smtClean="0">
              <a:ln/>
              <a:effectLst/>
              <a:latin typeface="Times New Roman" pitchFamily="18" charset="0"/>
            </a:rPr>
            <a:t>Дні відкритих дверей</a:t>
          </a:r>
          <a:endParaRPr kumimoji="0" lang="ru-RU" sz="16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57AE51C0-C892-493F-A141-893F2456D4B3}" type="parTrans" cxnId="{2EF853BE-9548-486C-BD8F-096DD7A48FD6}">
      <dgm:prSet/>
      <dgm:spPr/>
      <dgm:t>
        <a:bodyPr/>
        <a:lstStyle/>
        <a:p>
          <a:endParaRPr lang="ru-RU" dirty="0"/>
        </a:p>
      </dgm:t>
    </dgm:pt>
    <dgm:pt modelId="{4B53A6EC-E786-4033-BE14-45742D482177}" type="sibTrans" cxnId="{2EF853BE-9548-486C-BD8F-096DD7A48FD6}">
      <dgm:prSet/>
      <dgm:spPr/>
      <dgm:t>
        <a:bodyPr/>
        <a:lstStyle/>
        <a:p>
          <a:endParaRPr lang="ru-RU"/>
        </a:p>
      </dgm:t>
    </dgm:pt>
    <dgm:pt modelId="{BBCE16B3-2443-41DC-9C01-EDA1492A5C2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cap="none" normalizeH="0" baseline="0" noProof="0" dirty="0" smtClean="0">
              <a:ln/>
              <a:effectLst/>
              <a:latin typeface="Times New Roman" pitchFamily="18" charset="0"/>
            </a:rPr>
            <a:t>Анкетування тестування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7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0028FFAF-86A9-491D-AC67-EA17029125D2}" type="parTrans" cxnId="{9EF84A6B-EC98-41B3-A1E7-0B524F9324F0}">
      <dgm:prSet/>
      <dgm:spPr/>
      <dgm:t>
        <a:bodyPr/>
        <a:lstStyle/>
        <a:p>
          <a:endParaRPr lang="ru-RU" dirty="0"/>
        </a:p>
      </dgm:t>
    </dgm:pt>
    <dgm:pt modelId="{FFB9A0AA-88BC-4439-B379-44FC21909AFB}" type="sibTrans" cxnId="{9EF84A6B-EC98-41B3-A1E7-0B524F9324F0}">
      <dgm:prSet/>
      <dgm:spPr/>
      <dgm:t>
        <a:bodyPr/>
        <a:lstStyle/>
        <a:p>
          <a:endParaRPr lang="ru-RU"/>
        </a:p>
      </dgm:t>
    </dgm:pt>
    <dgm:pt modelId="{0C6B1634-4F22-44E8-8389-4EFDCFC62B08}" type="pres">
      <dgm:prSet presAssocID="{93E2DBA7-C4DA-4CFD-ACC8-2C43440A90E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31435DD-59E6-4A1D-8CE7-2D6F0A7A39D7}" type="pres">
      <dgm:prSet presAssocID="{B7876207-23B2-42DF-8B73-9CCA253AFAE5}" presName="centerShape" presStyleLbl="node0" presStyleIdx="0" presStyleCnt="1" custScaleX="124071" custScaleY="116055" custLinFactNeighborX="-5629" custLinFactNeighborY="228"/>
      <dgm:spPr/>
      <dgm:t>
        <a:bodyPr/>
        <a:lstStyle/>
        <a:p>
          <a:endParaRPr lang="ru-RU"/>
        </a:p>
      </dgm:t>
    </dgm:pt>
    <dgm:pt modelId="{A7CCDCCF-2DA3-4CF9-B95C-37F111A582B7}" type="pres">
      <dgm:prSet presAssocID="{F703117D-E305-4A3F-B1F0-8A395B29E519}" presName="parTrans" presStyleLbl="sibTrans2D1" presStyleIdx="0" presStyleCnt="7"/>
      <dgm:spPr/>
      <dgm:t>
        <a:bodyPr/>
        <a:lstStyle/>
        <a:p>
          <a:endParaRPr lang="ru-RU"/>
        </a:p>
      </dgm:t>
    </dgm:pt>
    <dgm:pt modelId="{F24A5630-A732-4042-A528-6BC4C6950EDD}" type="pres">
      <dgm:prSet presAssocID="{F703117D-E305-4A3F-B1F0-8A395B29E519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07E83F7F-EDD9-4FA4-A696-FE504631E7E4}" type="pres">
      <dgm:prSet presAssocID="{50220D55-381A-4EE8-B9C7-D06DA43202B4}" presName="node" presStyleLbl="node1" presStyleIdx="0" presStyleCnt="7" custScaleX="155140" custScaleY="86888" custRadScaleRad="91708" custRadScaleInc="8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1E07A-6D49-4163-857E-A7DF64ADA77B}" type="pres">
      <dgm:prSet presAssocID="{E3A40173-29CA-4862-B9AB-FD2FC752BFC2}" presName="parTrans" presStyleLbl="sibTrans2D1" presStyleIdx="1" presStyleCnt="7"/>
      <dgm:spPr/>
      <dgm:t>
        <a:bodyPr/>
        <a:lstStyle/>
        <a:p>
          <a:endParaRPr lang="ru-RU"/>
        </a:p>
      </dgm:t>
    </dgm:pt>
    <dgm:pt modelId="{1CF638A3-1DCB-44F9-9B6A-88E2F80C59B1}" type="pres">
      <dgm:prSet presAssocID="{E3A40173-29CA-4862-B9AB-FD2FC752BFC2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E82C262F-4261-462D-88D6-2863F3730D82}" type="pres">
      <dgm:prSet presAssocID="{6A15BD0F-88DE-4B9F-B93B-CFA3888B0C50}" presName="node" presStyleLbl="node1" presStyleIdx="1" presStyleCnt="7" custScaleX="154683" custScaleY="97290" custRadScaleRad="112459" custRadScaleInc="191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A21BF-2EE4-4581-AAAD-490EBA3CA363}" type="pres">
      <dgm:prSet presAssocID="{19BF67D0-59DF-41F6-870A-375F45063BCD}" presName="parTrans" presStyleLbl="sibTrans2D1" presStyleIdx="2" presStyleCnt="7"/>
      <dgm:spPr/>
      <dgm:t>
        <a:bodyPr/>
        <a:lstStyle/>
        <a:p>
          <a:endParaRPr lang="ru-RU"/>
        </a:p>
      </dgm:t>
    </dgm:pt>
    <dgm:pt modelId="{E30E8C89-1BA4-4984-AEEE-FF60BB9A9871}" type="pres">
      <dgm:prSet presAssocID="{19BF67D0-59DF-41F6-870A-375F45063BCD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E3769936-6DD9-4E59-ADFB-60A4D3C683ED}" type="pres">
      <dgm:prSet presAssocID="{FC84CA75-26E7-4D1D-AF09-E5A56275E974}" presName="node" presStyleLbl="node1" presStyleIdx="2" presStyleCnt="7" custScaleX="151091" custScaleY="93409" custRadScaleRad="127015" custRadScaleInc="630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DFC1D-F44D-41BE-85C0-E7DE85F33DFC}" type="pres">
      <dgm:prSet presAssocID="{21CD437E-8BAD-4B45-AE55-9655A9C39417}" presName="parTrans" presStyleLbl="sibTrans2D1" presStyleIdx="3" presStyleCnt="7"/>
      <dgm:spPr/>
      <dgm:t>
        <a:bodyPr/>
        <a:lstStyle/>
        <a:p>
          <a:endParaRPr lang="ru-RU"/>
        </a:p>
      </dgm:t>
    </dgm:pt>
    <dgm:pt modelId="{14D7B51E-DBBC-4128-A71D-8BDB2A1489BE}" type="pres">
      <dgm:prSet presAssocID="{21CD437E-8BAD-4B45-AE55-9655A9C39417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C992CDEA-7A12-4F20-9EC7-2B18EF72FFEC}" type="pres">
      <dgm:prSet presAssocID="{7B271420-7CA4-4997-8D48-62F1A472B62E}" presName="node" presStyleLbl="node1" presStyleIdx="3" presStyleCnt="7" custScaleX="150313" custScaleY="90354" custRadScaleRad="93827" custRadScaleInc="-7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5B22F-2D0C-4A51-9D66-295BA5F206B8}" type="pres">
      <dgm:prSet presAssocID="{937CF358-BE90-49AD-BC33-AF647C064A27}" presName="parTrans" presStyleLbl="sibTrans2D1" presStyleIdx="4" presStyleCnt="7"/>
      <dgm:spPr/>
      <dgm:t>
        <a:bodyPr/>
        <a:lstStyle/>
        <a:p>
          <a:endParaRPr lang="ru-RU"/>
        </a:p>
      </dgm:t>
    </dgm:pt>
    <dgm:pt modelId="{A5899EA8-8593-4CB7-A36A-C3B0C370DDBC}" type="pres">
      <dgm:prSet presAssocID="{937CF358-BE90-49AD-BC33-AF647C064A27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C745E174-0B83-4A0B-9705-7EBB477AFF1F}" type="pres">
      <dgm:prSet presAssocID="{2EAFD774-2F74-405B-9DF7-82D76F16A0AB}" presName="node" presStyleLbl="node1" presStyleIdx="4" presStyleCnt="7" custScaleX="157902" custScaleY="101361" custRadScaleRad="112558" custRadScaleInc="64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051C2-402A-4346-9053-FAFFF9BDEE9B}" type="pres">
      <dgm:prSet presAssocID="{57AE51C0-C892-493F-A141-893F2456D4B3}" presName="parTrans" presStyleLbl="sibTrans2D1" presStyleIdx="5" presStyleCnt="7"/>
      <dgm:spPr/>
      <dgm:t>
        <a:bodyPr/>
        <a:lstStyle/>
        <a:p>
          <a:endParaRPr lang="ru-RU"/>
        </a:p>
      </dgm:t>
    </dgm:pt>
    <dgm:pt modelId="{E702DBBB-EA00-4B41-86C4-D487BAF0B1A9}" type="pres">
      <dgm:prSet presAssocID="{57AE51C0-C892-493F-A141-893F2456D4B3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4A73B360-E24D-42A7-BA5D-73315900C4CA}" type="pres">
      <dgm:prSet presAssocID="{835B7995-CE31-4001-BADD-B1FF831CF4D0}" presName="node" presStyleLbl="node1" presStyleIdx="5" presStyleCnt="7" custScaleX="160161" custScaleY="101262" custRadScaleRad="112073" custRadScaleInc="649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43EC9-9EF3-43F1-A28C-4E5B20D20725}" type="pres">
      <dgm:prSet presAssocID="{0028FFAF-86A9-491D-AC67-EA17029125D2}" presName="parTrans" presStyleLbl="sibTrans2D1" presStyleIdx="6" presStyleCnt="7"/>
      <dgm:spPr/>
      <dgm:t>
        <a:bodyPr/>
        <a:lstStyle/>
        <a:p>
          <a:endParaRPr lang="ru-RU"/>
        </a:p>
      </dgm:t>
    </dgm:pt>
    <dgm:pt modelId="{7CC2177D-06D3-403E-992F-9F0600A5775F}" type="pres">
      <dgm:prSet presAssocID="{0028FFAF-86A9-491D-AC67-EA17029125D2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5B5D7988-DB4E-4AD8-A6A3-B3FC8F47B8F3}" type="pres">
      <dgm:prSet presAssocID="{BBCE16B3-2443-41DC-9C01-EDA1492A5C2D}" presName="node" presStyleLbl="node1" presStyleIdx="6" presStyleCnt="7" custScaleX="169791" custScaleY="93275" custRadScaleRad="120005" custRadScaleInc="-29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C5509F-6434-42E5-95F8-183C08116833}" type="presOf" srcId="{E3A40173-29CA-4862-B9AB-FD2FC752BFC2}" destId="{1CF638A3-1DCB-44F9-9B6A-88E2F80C59B1}" srcOrd="1" destOrd="0" presId="urn:microsoft.com/office/officeart/2005/8/layout/radial5"/>
    <dgm:cxn modelId="{88D77BB1-2321-48F5-B657-402330617471}" type="presOf" srcId="{F703117D-E305-4A3F-B1F0-8A395B29E519}" destId="{A7CCDCCF-2DA3-4CF9-B95C-37F111A582B7}" srcOrd="0" destOrd="0" presId="urn:microsoft.com/office/officeart/2005/8/layout/radial5"/>
    <dgm:cxn modelId="{2EF853BE-9548-486C-BD8F-096DD7A48FD6}" srcId="{B7876207-23B2-42DF-8B73-9CCA253AFAE5}" destId="{835B7995-CE31-4001-BADD-B1FF831CF4D0}" srcOrd="5" destOrd="0" parTransId="{57AE51C0-C892-493F-A141-893F2456D4B3}" sibTransId="{4B53A6EC-E786-4033-BE14-45742D482177}"/>
    <dgm:cxn modelId="{DC690AFC-B69A-4A34-8D44-2263B2D3443A}" type="presOf" srcId="{21CD437E-8BAD-4B45-AE55-9655A9C39417}" destId="{14D7B51E-DBBC-4128-A71D-8BDB2A1489BE}" srcOrd="1" destOrd="0" presId="urn:microsoft.com/office/officeart/2005/8/layout/radial5"/>
    <dgm:cxn modelId="{AE8DFFCD-4D17-435D-8403-A1C47389206E}" srcId="{93E2DBA7-C4DA-4CFD-ACC8-2C43440A90E9}" destId="{B7876207-23B2-42DF-8B73-9CCA253AFAE5}" srcOrd="0" destOrd="0" parTransId="{D93D76A3-17B6-4B93-A03D-D7E0CAD8B5AC}" sibTransId="{5A5827DB-47C5-4EA5-B107-FF8310399BA1}"/>
    <dgm:cxn modelId="{A2F77867-B32F-49F5-83E4-9BDDE2AD4CDC}" type="presOf" srcId="{93E2DBA7-C4DA-4CFD-ACC8-2C43440A90E9}" destId="{0C6B1634-4F22-44E8-8389-4EFDCFC62B08}" srcOrd="0" destOrd="0" presId="urn:microsoft.com/office/officeart/2005/8/layout/radial5"/>
    <dgm:cxn modelId="{EFF0EED2-FC4D-493E-B19E-0B820F166E68}" type="presOf" srcId="{7B271420-7CA4-4997-8D48-62F1A472B62E}" destId="{C992CDEA-7A12-4F20-9EC7-2B18EF72FFEC}" srcOrd="0" destOrd="0" presId="urn:microsoft.com/office/officeart/2005/8/layout/radial5"/>
    <dgm:cxn modelId="{B018A807-BAC9-4137-AA94-DADDB5706C85}" type="presOf" srcId="{937CF358-BE90-49AD-BC33-AF647C064A27}" destId="{C925B22F-2D0C-4A51-9D66-295BA5F206B8}" srcOrd="0" destOrd="0" presId="urn:microsoft.com/office/officeart/2005/8/layout/radial5"/>
    <dgm:cxn modelId="{25EA3320-4189-47EC-8F7E-3C51996C0E88}" type="presOf" srcId="{19BF67D0-59DF-41F6-870A-375F45063BCD}" destId="{E30E8C89-1BA4-4984-AEEE-FF60BB9A9871}" srcOrd="1" destOrd="0" presId="urn:microsoft.com/office/officeart/2005/8/layout/radial5"/>
    <dgm:cxn modelId="{3A69DAB4-0547-438E-9EBD-2F7DC038C6B6}" type="presOf" srcId="{F703117D-E305-4A3F-B1F0-8A395B29E519}" destId="{F24A5630-A732-4042-A528-6BC4C6950EDD}" srcOrd="1" destOrd="0" presId="urn:microsoft.com/office/officeart/2005/8/layout/radial5"/>
    <dgm:cxn modelId="{7B5C0DF9-A527-498A-89C1-7A72A08CE790}" type="presOf" srcId="{0028FFAF-86A9-491D-AC67-EA17029125D2}" destId="{8F043EC9-9EF3-43F1-A28C-4E5B20D20725}" srcOrd="0" destOrd="0" presId="urn:microsoft.com/office/officeart/2005/8/layout/radial5"/>
    <dgm:cxn modelId="{4F248513-2EEC-4524-AF77-D34BE8FB7EF9}" type="presOf" srcId="{937CF358-BE90-49AD-BC33-AF647C064A27}" destId="{A5899EA8-8593-4CB7-A36A-C3B0C370DDBC}" srcOrd="1" destOrd="0" presId="urn:microsoft.com/office/officeart/2005/8/layout/radial5"/>
    <dgm:cxn modelId="{B42C7388-66EB-4415-950C-B644C821C346}" type="presOf" srcId="{57AE51C0-C892-493F-A141-893F2456D4B3}" destId="{E702DBBB-EA00-4B41-86C4-D487BAF0B1A9}" srcOrd="1" destOrd="0" presId="urn:microsoft.com/office/officeart/2005/8/layout/radial5"/>
    <dgm:cxn modelId="{9DF0AA5A-06B7-4AE2-B45B-5BC158E8939D}" type="presOf" srcId="{2EAFD774-2F74-405B-9DF7-82D76F16A0AB}" destId="{C745E174-0B83-4A0B-9705-7EBB477AFF1F}" srcOrd="0" destOrd="0" presId="urn:microsoft.com/office/officeart/2005/8/layout/radial5"/>
    <dgm:cxn modelId="{2EE18439-ADE0-4263-875D-2179CED336C7}" type="presOf" srcId="{BBCE16B3-2443-41DC-9C01-EDA1492A5C2D}" destId="{5B5D7988-DB4E-4AD8-A6A3-B3FC8F47B8F3}" srcOrd="0" destOrd="0" presId="urn:microsoft.com/office/officeart/2005/8/layout/radial5"/>
    <dgm:cxn modelId="{0628018A-95D7-4E19-99AE-7F5C0E547A55}" srcId="{B7876207-23B2-42DF-8B73-9CCA253AFAE5}" destId="{6A15BD0F-88DE-4B9F-B93B-CFA3888B0C50}" srcOrd="1" destOrd="0" parTransId="{E3A40173-29CA-4862-B9AB-FD2FC752BFC2}" sibTransId="{D6700C0B-6708-4C12-9C8F-097E72CE600A}"/>
    <dgm:cxn modelId="{0831EBE5-C179-4869-AED7-4AD0193D076F}" type="presOf" srcId="{FC84CA75-26E7-4D1D-AF09-E5A56275E974}" destId="{E3769936-6DD9-4E59-ADFB-60A4D3C683ED}" srcOrd="0" destOrd="0" presId="urn:microsoft.com/office/officeart/2005/8/layout/radial5"/>
    <dgm:cxn modelId="{99FDEAC0-A7D2-4DB2-86E0-ACE06C49A55F}" srcId="{B7876207-23B2-42DF-8B73-9CCA253AFAE5}" destId="{FC84CA75-26E7-4D1D-AF09-E5A56275E974}" srcOrd="2" destOrd="0" parTransId="{19BF67D0-59DF-41F6-870A-375F45063BCD}" sibTransId="{A850D797-69C4-4C95-ACA9-F2ED0A511AF4}"/>
    <dgm:cxn modelId="{1159A36F-2143-4EE4-84C3-7E48D18D3125}" srcId="{B7876207-23B2-42DF-8B73-9CCA253AFAE5}" destId="{2EAFD774-2F74-405B-9DF7-82D76F16A0AB}" srcOrd="4" destOrd="0" parTransId="{937CF358-BE90-49AD-BC33-AF647C064A27}" sibTransId="{F1F3FB99-C0FA-4E72-A01B-7C5C5F6F8FB6}"/>
    <dgm:cxn modelId="{0202D228-B686-4502-9C99-76295C73287D}" type="presOf" srcId="{19BF67D0-59DF-41F6-870A-375F45063BCD}" destId="{FD0A21BF-2EE4-4581-AAAD-490EBA3CA363}" srcOrd="0" destOrd="0" presId="urn:microsoft.com/office/officeart/2005/8/layout/radial5"/>
    <dgm:cxn modelId="{49E62B8E-3CF0-496F-9EE5-2608BDF883D2}" srcId="{B7876207-23B2-42DF-8B73-9CCA253AFAE5}" destId="{50220D55-381A-4EE8-B9C7-D06DA43202B4}" srcOrd="0" destOrd="0" parTransId="{F703117D-E305-4A3F-B1F0-8A395B29E519}" sibTransId="{1525A89D-8A69-4C34-A384-CC090520ED90}"/>
    <dgm:cxn modelId="{63FAC428-5F13-4B6A-9483-19E4FB4B11EE}" type="presOf" srcId="{E3A40173-29CA-4862-B9AB-FD2FC752BFC2}" destId="{6941E07A-6D49-4163-857E-A7DF64ADA77B}" srcOrd="0" destOrd="0" presId="urn:microsoft.com/office/officeart/2005/8/layout/radial5"/>
    <dgm:cxn modelId="{FA91F729-7A02-41EB-BC31-B2F70408C15A}" type="presOf" srcId="{0028FFAF-86A9-491D-AC67-EA17029125D2}" destId="{7CC2177D-06D3-403E-992F-9F0600A5775F}" srcOrd="1" destOrd="0" presId="urn:microsoft.com/office/officeart/2005/8/layout/radial5"/>
    <dgm:cxn modelId="{F611E0A0-4321-40E1-A384-B01677C01470}" type="presOf" srcId="{50220D55-381A-4EE8-B9C7-D06DA43202B4}" destId="{07E83F7F-EDD9-4FA4-A696-FE504631E7E4}" srcOrd="0" destOrd="0" presId="urn:microsoft.com/office/officeart/2005/8/layout/radial5"/>
    <dgm:cxn modelId="{C495FE88-7076-4B16-86B6-0D4ED52DC94F}" srcId="{B7876207-23B2-42DF-8B73-9CCA253AFAE5}" destId="{7B271420-7CA4-4997-8D48-62F1A472B62E}" srcOrd="3" destOrd="0" parTransId="{21CD437E-8BAD-4B45-AE55-9655A9C39417}" sibTransId="{B59A27AD-7A01-41A0-A48F-023EAC2C22E3}"/>
    <dgm:cxn modelId="{EB0C56E8-6D69-4462-B14D-B8990D82021D}" type="presOf" srcId="{57AE51C0-C892-493F-A141-893F2456D4B3}" destId="{687051C2-402A-4346-9053-FAFFF9BDEE9B}" srcOrd="0" destOrd="0" presId="urn:microsoft.com/office/officeart/2005/8/layout/radial5"/>
    <dgm:cxn modelId="{1D1A738D-777A-4D12-B5BF-DE19FF54498A}" type="presOf" srcId="{21CD437E-8BAD-4B45-AE55-9655A9C39417}" destId="{AA2DFC1D-F44D-41BE-85C0-E7DE85F33DFC}" srcOrd="0" destOrd="0" presId="urn:microsoft.com/office/officeart/2005/8/layout/radial5"/>
    <dgm:cxn modelId="{A640DA60-3946-4AF4-9888-5929D334C947}" type="presOf" srcId="{835B7995-CE31-4001-BADD-B1FF831CF4D0}" destId="{4A73B360-E24D-42A7-BA5D-73315900C4CA}" srcOrd="0" destOrd="0" presId="urn:microsoft.com/office/officeart/2005/8/layout/radial5"/>
    <dgm:cxn modelId="{8761F6A6-48D1-4D56-B32D-C44C732141C6}" type="presOf" srcId="{6A15BD0F-88DE-4B9F-B93B-CFA3888B0C50}" destId="{E82C262F-4261-462D-88D6-2863F3730D82}" srcOrd="0" destOrd="0" presId="urn:microsoft.com/office/officeart/2005/8/layout/radial5"/>
    <dgm:cxn modelId="{9EF84A6B-EC98-41B3-A1E7-0B524F9324F0}" srcId="{B7876207-23B2-42DF-8B73-9CCA253AFAE5}" destId="{BBCE16B3-2443-41DC-9C01-EDA1492A5C2D}" srcOrd="6" destOrd="0" parTransId="{0028FFAF-86A9-491D-AC67-EA17029125D2}" sibTransId="{FFB9A0AA-88BC-4439-B379-44FC21909AFB}"/>
    <dgm:cxn modelId="{8DCCD78E-E635-451B-869C-18D1A1905C15}" type="presOf" srcId="{B7876207-23B2-42DF-8B73-9CCA253AFAE5}" destId="{831435DD-59E6-4A1D-8CE7-2D6F0A7A39D7}" srcOrd="0" destOrd="0" presId="urn:microsoft.com/office/officeart/2005/8/layout/radial5"/>
    <dgm:cxn modelId="{EF156F1F-92E1-4DB0-B85F-5E9A100C1054}" type="presParOf" srcId="{0C6B1634-4F22-44E8-8389-4EFDCFC62B08}" destId="{831435DD-59E6-4A1D-8CE7-2D6F0A7A39D7}" srcOrd="0" destOrd="0" presId="urn:microsoft.com/office/officeart/2005/8/layout/radial5"/>
    <dgm:cxn modelId="{CCE9ED0C-1138-4C83-A971-3F915AA606C3}" type="presParOf" srcId="{0C6B1634-4F22-44E8-8389-4EFDCFC62B08}" destId="{A7CCDCCF-2DA3-4CF9-B95C-37F111A582B7}" srcOrd="1" destOrd="0" presId="urn:microsoft.com/office/officeart/2005/8/layout/radial5"/>
    <dgm:cxn modelId="{A45F00F7-68DF-4076-9E21-4593D363E295}" type="presParOf" srcId="{A7CCDCCF-2DA3-4CF9-B95C-37F111A582B7}" destId="{F24A5630-A732-4042-A528-6BC4C6950EDD}" srcOrd="0" destOrd="0" presId="urn:microsoft.com/office/officeart/2005/8/layout/radial5"/>
    <dgm:cxn modelId="{FFF78F2A-D40E-47AB-8ED7-EB92C841850E}" type="presParOf" srcId="{0C6B1634-4F22-44E8-8389-4EFDCFC62B08}" destId="{07E83F7F-EDD9-4FA4-A696-FE504631E7E4}" srcOrd="2" destOrd="0" presId="urn:microsoft.com/office/officeart/2005/8/layout/radial5"/>
    <dgm:cxn modelId="{4DDCA73F-E7F8-4EC2-B8A6-5FCE254E61D4}" type="presParOf" srcId="{0C6B1634-4F22-44E8-8389-4EFDCFC62B08}" destId="{6941E07A-6D49-4163-857E-A7DF64ADA77B}" srcOrd="3" destOrd="0" presId="urn:microsoft.com/office/officeart/2005/8/layout/radial5"/>
    <dgm:cxn modelId="{228FBEBE-D58F-4E5D-9A22-073E149642DB}" type="presParOf" srcId="{6941E07A-6D49-4163-857E-A7DF64ADA77B}" destId="{1CF638A3-1DCB-44F9-9B6A-88E2F80C59B1}" srcOrd="0" destOrd="0" presId="urn:microsoft.com/office/officeart/2005/8/layout/radial5"/>
    <dgm:cxn modelId="{B6758BA2-3411-4495-9F01-6C8A1D6AED9A}" type="presParOf" srcId="{0C6B1634-4F22-44E8-8389-4EFDCFC62B08}" destId="{E82C262F-4261-462D-88D6-2863F3730D82}" srcOrd="4" destOrd="0" presId="urn:microsoft.com/office/officeart/2005/8/layout/radial5"/>
    <dgm:cxn modelId="{30C0C3AC-F0B1-4F88-853F-81056F009DE7}" type="presParOf" srcId="{0C6B1634-4F22-44E8-8389-4EFDCFC62B08}" destId="{FD0A21BF-2EE4-4581-AAAD-490EBA3CA363}" srcOrd="5" destOrd="0" presId="urn:microsoft.com/office/officeart/2005/8/layout/radial5"/>
    <dgm:cxn modelId="{D404ACAA-83DA-478E-AEC5-2D461EDE5A28}" type="presParOf" srcId="{FD0A21BF-2EE4-4581-AAAD-490EBA3CA363}" destId="{E30E8C89-1BA4-4984-AEEE-FF60BB9A9871}" srcOrd="0" destOrd="0" presId="urn:microsoft.com/office/officeart/2005/8/layout/radial5"/>
    <dgm:cxn modelId="{FC2CB924-62C3-4175-B69A-DD1AD98B3FFC}" type="presParOf" srcId="{0C6B1634-4F22-44E8-8389-4EFDCFC62B08}" destId="{E3769936-6DD9-4E59-ADFB-60A4D3C683ED}" srcOrd="6" destOrd="0" presId="urn:microsoft.com/office/officeart/2005/8/layout/radial5"/>
    <dgm:cxn modelId="{2CE37288-F4E8-4186-A7F8-E21A23B30D1E}" type="presParOf" srcId="{0C6B1634-4F22-44E8-8389-4EFDCFC62B08}" destId="{AA2DFC1D-F44D-41BE-85C0-E7DE85F33DFC}" srcOrd="7" destOrd="0" presId="urn:microsoft.com/office/officeart/2005/8/layout/radial5"/>
    <dgm:cxn modelId="{D43C53FB-C78F-476C-A545-7744DFBD042A}" type="presParOf" srcId="{AA2DFC1D-F44D-41BE-85C0-E7DE85F33DFC}" destId="{14D7B51E-DBBC-4128-A71D-8BDB2A1489BE}" srcOrd="0" destOrd="0" presId="urn:microsoft.com/office/officeart/2005/8/layout/radial5"/>
    <dgm:cxn modelId="{01D0D49F-7256-4C72-9907-5CCE78AA30AD}" type="presParOf" srcId="{0C6B1634-4F22-44E8-8389-4EFDCFC62B08}" destId="{C992CDEA-7A12-4F20-9EC7-2B18EF72FFEC}" srcOrd="8" destOrd="0" presId="urn:microsoft.com/office/officeart/2005/8/layout/radial5"/>
    <dgm:cxn modelId="{02D084D8-4C6C-4ED2-B7A3-81707E0F2662}" type="presParOf" srcId="{0C6B1634-4F22-44E8-8389-4EFDCFC62B08}" destId="{C925B22F-2D0C-4A51-9D66-295BA5F206B8}" srcOrd="9" destOrd="0" presId="urn:microsoft.com/office/officeart/2005/8/layout/radial5"/>
    <dgm:cxn modelId="{84832E23-4ED7-4930-96B2-77C34E8D7ECC}" type="presParOf" srcId="{C925B22F-2D0C-4A51-9D66-295BA5F206B8}" destId="{A5899EA8-8593-4CB7-A36A-C3B0C370DDBC}" srcOrd="0" destOrd="0" presId="urn:microsoft.com/office/officeart/2005/8/layout/radial5"/>
    <dgm:cxn modelId="{53AED22A-AC0D-4DE2-BA1A-A3AF1D2DF9C6}" type="presParOf" srcId="{0C6B1634-4F22-44E8-8389-4EFDCFC62B08}" destId="{C745E174-0B83-4A0B-9705-7EBB477AFF1F}" srcOrd="10" destOrd="0" presId="urn:microsoft.com/office/officeart/2005/8/layout/radial5"/>
    <dgm:cxn modelId="{41A1A274-C282-4215-879C-30C7FB36735C}" type="presParOf" srcId="{0C6B1634-4F22-44E8-8389-4EFDCFC62B08}" destId="{687051C2-402A-4346-9053-FAFFF9BDEE9B}" srcOrd="11" destOrd="0" presId="urn:microsoft.com/office/officeart/2005/8/layout/radial5"/>
    <dgm:cxn modelId="{5C913377-7CF1-4EA0-BB2E-96E110121871}" type="presParOf" srcId="{687051C2-402A-4346-9053-FAFFF9BDEE9B}" destId="{E702DBBB-EA00-4B41-86C4-D487BAF0B1A9}" srcOrd="0" destOrd="0" presId="urn:microsoft.com/office/officeart/2005/8/layout/radial5"/>
    <dgm:cxn modelId="{38C6A3F1-EDE2-4781-9FD7-6F69F47802E1}" type="presParOf" srcId="{0C6B1634-4F22-44E8-8389-4EFDCFC62B08}" destId="{4A73B360-E24D-42A7-BA5D-73315900C4CA}" srcOrd="12" destOrd="0" presId="urn:microsoft.com/office/officeart/2005/8/layout/radial5"/>
    <dgm:cxn modelId="{16CAC19C-0B30-4EE0-8530-9392B40AEB85}" type="presParOf" srcId="{0C6B1634-4F22-44E8-8389-4EFDCFC62B08}" destId="{8F043EC9-9EF3-43F1-A28C-4E5B20D20725}" srcOrd="13" destOrd="0" presId="urn:microsoft.com/office/officeart/2005/8/layout/radial5"/>
    <dgm:cxn modelId="{4ACF9202-A943-4A3B-BFB3-E97BF6547CC6}" type="presParOf" srcId="{8F043EC9-9EF3-43F1-A28C-4E5B20D20725}" destId="{7CC2177D-06D3-403E-992F-9F0600A5775F}" srcOrd="0" destOrd="0" presId="urn:microsoft.com/office/officeart/2005/8/layout/radial5"/>
    <dgm:cxn modelId="{55909BA3-872F-4786-9CC9-E96C2A8F726C}" type="presParOf" srcId="{0C6B1634-4F22-44E8-8389-4EFDCFC62B08}" destId="{5B5D7988-DB4E-4AD8-A6A3-B3FC8F47B8F3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ED1BA1-886F-4A96-88C3-3858B5B43DD3}">
      <dsp:nvSpPr>
        <dsp:cNvPr id="0" name=""/>
        <dsp:cNvSpPr/>
      </dsp:nvSpPr>
      <dsp:spPr>
        <a:xfrm>
          <a:off x="915" y="525920"/>
          <a:ext cx="2142148" cy="10710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2000"/>
                <a:satMod val="170000"/>
              </a:schemeClr>
            </a:gs>
            <a:gs pos="15000">
              <a:schemeClr val="accent4">
                <a:tint val="92000"/>
                <a:shade val="99000"/>
                <a:satMod val="170000"/>
              </a:schemeClr>
            </a:gs>
            <a:gs pos="62000">
              <a:schemeClr val="accent4">
                <a:tint val="96000"/>
                <a:shade val="80000"/>
                <a:satMod val="170000"/>
              </a:schemeClr>
            </a:gs>
            <a:gs pos="97000">
              <a:schemeClr val="accent4">
                <a:tint val="98000"/>
                <a:shade val="63000"/>
                <a:satMod val="170000"/>
              </a:schemeClr>
            </a:gs>
            <a:gs pos="100000">
              <a:schemeClr val="accent4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4">
              <a:shade val="80000"/>
            </a:schemeClr>
          </a:contourClr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І молодша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 група </a:t>
          </a:r>
          <a:endParaRPr lang="ru-RU" sz="2000" b="1" kern="1200" dirty="0"/>
        </a:p>
      </dsp:txBody>
      <dsp:txXfrm>
        <a:off x="915" y="525920"/>
        <a:ext cx="2142148" cy="1071074"/>
      </dsp:txXfrm>
    </dsp:sp>
    <dsp:sp modelId="{90D3FCBD-B5F4-4891-ABE7-41F889C2FE79}">
      <dsp:nvSpPr>
        <dsp:cNvPr id="0" name=""/>
        <dsp:cNvSpPr/>
      </dsp:nvSpPr>
      <dsp:spPr>
        <a:xfrm>
          <a:off x="215130" y="1596994"/>
          <a:ext cx="214214" cy="803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3305"/>
              </a:lnTo>
              <a:lnTo>
                <a:pt x="214214" y="80330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3A7E3-21C6-4DB8-B458-191E68857B9C}">
      <dsp:nvSpPr>
        <dsp:cNvPr id="0" name=""/>
        <dsp:cNvSpPr/>
      </dsp:nvSpPr>
      <dsp:spPr>
        <a:xfrm>
          <a:off x="429345" y="1864762"/>
          <a:ext cx="1713718" cy="10710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i="1" kern="1200" dirty="0" smtClean="0"/>
            <a:t>Самообслуговування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i="1" kern="1200" dirty="0" smtClean="0"/>
            <a:t>Господарсько-побутова праця</a:t>
          </a:r>
          <a:endParaRPr lang="ru-RU" sz="1100" b="1" i="1" kern="1200" dirty="0"/>
        </a:p>
      </dsp:txBody>
      <dsp:txXfrm>
        <a:off x="429345" y="1864762"/>
        <a:ext cx="1713718" cy="1071074"/>
      </dsp:txXfrm>
    </dsp:sp>
    <dsp:sp modelId="{9CC0BE34-718F-4B30-BC5C-7A3DDE90B032}">
      <dsp:nvSpPr>
        <dsp:cNvPr id="0" name=""/>
        <dsp:cNvSpPr/>
      </dsp:nvSpPr>
      <dsp:spPr>
        <a:xfrm>
          <a:off x="215130" y="1596994"/>
          <a:ext cx="200110" cy="2113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861"/>
              </a:lnTo>
              <a:lnTo>
                <a:pt x="200110" y="211386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03584-2A4E-4EF7-BA8E-5124334897C3}">
      <dsp:nvSpPr>
        <dsp:cNvPr id="0" name=""/>
        <dsp:cNvSpPr/>
      </dsp:nvSpPr>
      <dsp:spPr>
        <a:xfrm>
          <a:off x="415241" y="3175318"/>
          <a:ext cx="1713718" cy="10710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i="1" kern="1200" dirty="0" smtClean="0"/>
            <a:t>Індивідуальні доручення</a:t>
          </a:r>
          <a:endParaRPr lang="ru-RU" sz="1100" b="1" i="1" kern="1200" dirty="0"/>
        </a:p>
      </dsp:txBody>
      <dsp:txXfrm>
        <a:off x="415241" y="3175318"/>
        <a:ext cx="1713718" cy="1071074"/>
      </dsp:txXfrm>
    </dsp:sp>
    <dsp:sp modelId="{A900059B-012B-4D42-BE83-CCDE7062159B}">
      <dsp:nvSpPr>
        <dsp:cNvPr id="0" name=""/>
        <dsp:cNvSpPr/>
      </dsp:nvSpPr>
      <dsp:spPr>
        <a:xfrm>
          <a:off x="2678600" y="525920"/>
          <a:ext cx="2142148" cy="10710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92000"/>
                <a:satMod val="170000"/>
              </a:schemeClr>
            </a:gs>
            <a:gs pos="15000">
              <a:schemeClr val="accent3">
                <a:tint val="92000"/>
                <a:shade val="99000"/>
                <a:satMod val="170000"/>
              </a:schemeClr>
            </a:gs>
            <a:gs pos="62000">
              <a:schemeClr val="accent3">
                <a:tint val="96000"/>
                <a:shade val="80000"/>
                <a:satMod val="170000"/>
              </a:schemeClr>
            </a:gs>
            <a:gs pos="97000">
              <a:schemeClr val="accent3">
                <a:tint val="98000"/>
                <a:shade val="63000"/>
                <a:satMod val="170000"/>
              </a:schemeClr>
            </a:gs>
            <a:gs pos="100000">
              <a:schemeClr val="accent3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shade val="80000"/>
            </a:schemeClr>
          </a:contourClr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ІІ молодша група</a:t>
          </a:r>
          <a:endParaRPr lang="ru-RU" sz="2000" b="1" kern="1200" dirty="0"/>
        </a:p>
      </dsp:txBody>
      <dsp:txXfrm>
        <a:off x="2678600" y="525920"/>
        <a:ext cx="2142148" cy="1071074"/>
      </dsp:txXfrm>
    </dsp:sp>
    <dsp:sp modelId="{8155A9ED-590E-4689-BE15-4BE165FB4802}">
      <dsp:nvSpPr>
        <dsp:cNvPr id="0" name=""/>
        <dsp:cNvSpPr/>
      </dsp:nvSpPr>
      <dsp:spPr>
        <a:xfrm>
          <a:off x="2892815" y="1596994"/>
          <a:ext cx="205869" cy="81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988"/>
              </a:lnTo>
              <a:lnTo>
                <a:pt x="205869" y="81298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7B366-6734-454C-A72F-2CDB8182B53F}">
      <dsp:nvSpPr>
        <dsp:cNvPr id="0" name=""/>
        <dsp:cNvSpPr/>
      </dsp:nvSpPr>
      <dsp:spPr>
        <a:xfrm>
          <a:off x="3098684" y="1874445"/>
          <a:ext cx="1713718" cy="10710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35000"/>
                <a:satMod val="253000"/>
              </a:schemeClr>
            </a:gs>
            <a:gs pos="50000">
              <a:schemeClr val="accent3">
                <a:tint val="42000"/>
                <a:satMod val="255000"/>
              </a:schemeClr>
            </a:gs>
            <a:gs pos="97000">
              <a:schemeClr val="accent3">
                <a:tint val="53000"/>
                <a:satMod val="260000"/>
              </a:schemeClr>
            </a:gs>
            <a:gs pos="100000">
              <a:schemeClr val="accent3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i="1" kern="1200" dirty="0" smtClean="0"/>
            <a:t>Самообслуговування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i="1" kern="1200" dirty="0" smtClean="0"/>
            <a:t>Господарсько-побутова праця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i="1" kern="1200" dirty="0" smtClean="0"/>
            <a:t>Праця в природі</a:t>
          </a:r>
          <a:endParaRPr lang="ru-RU" sz="1100" b="1" i="1" kern="1200" dirty="0"/>
        </a:p>
      </dsp:txBody>
      <dsp:txXfrm>
        <a:off x="3098684" y="1874445"/>
        <a:ext cx="1713718" cy="1071074"/>
      </dsp:txXfrm>
    </dsp:sp>
    <dsp:sp modelId="{BE5DAD6B-53D9-47C0-A4DE-E30836550337}">
      <dsp:nvSpPr>
        <dsp:cNvPr id="0" name=""/>
        <dsp:cNvSpPr/>
      </dsp:nvSpPr>
      <dsp:spPr>
        <a:xfrm>
          <a:off x="2892815" y="1596994"/>
          <a:ext cx="236013" cy="2113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861"/>
              </a:lnTo>
              <a:lnTo>
                <a:pt x="236013" y="211386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FFEBB-559A-4DAB-8B3E-F9DEC6C218AD}">
      <dsp:nvSpPr>
        <dsp:cNvPr id="0" name=""/>
        <dsp:cNvSpPr/>
      </dsp:nvSpPr>
      <dsp:spPr>
        <a:xfrm>
          <a:off x="3128829" y="3175318"/>
          <a:ext cx="1713718" cy="10710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35000"/>
                <a:satMod val="253000"/>
              </a:schemeClr>
            </a:gs>
            <a:gs pos="50000">
              <a:schemeClr val="accent3">
                <a:tint val="42000"/>
                <a:satMod val="255000"/>
              </a:schemeClr>
            </a:gs>
            <a:gs pos="97000">
              <a:schemeClr val="accent3">
                <a:tint val="53000"/>
                <a:satMod val="260000"/>
              </a:schemeClr>
            </a:gs>
            <a:gs pos="100000">
              <a:schemeClr val="accent3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i="1" kern="1200" dirty="0" smtClean="0"/>
            <a:t>Індивідуальні доручення </a:t>
          </a:r>
          <a:endParaRPr lang="ru-RU" sz="1100" b="1" i="1" kern="1200" dirty="0"/>
        </a:p>
      </dsp:txBody>
      <dsp:txXfrm>
        <a:off x="3128829" y="3175318"/>
        <a:ext cx="1713718" cy="1071074"/>
      </dsp:txXfrm>
    </dsp:sp>
    <dsp:sp modelId="{B1ACA3C8-7030-48FA-B133-18027DA9E0E3}">
      <dsp:nvSpPr>
        <dsp:cNvPr id="0" name=""/>
        <dsp:cNvSpPr/>
      </dsp:nvSpPr>
      <dsp:spPr>
        <a:xfrm>
          <a:off x="5356286" y="525920"/>
          <a:ext cx="2142148" cy="10710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92000"/>
                <a:satMod val="170000"/>
              </a:schemeClr>
            </a:gs>
            <a:gs pos="15000">
              <a:schemeClr val="accent2">
                <a:tint val="92000"/>
                <a:shade val="99000"/>
                <a:satMod val="170000"/>
              </a:schemeClr>
            </a:gs>
            <a:gs pos="62000">
              <a:schemeClr val="accent2">
                <a:tint val="96000"/>
                <a:shade val="80000"/>
                <a:satMod val="170000"/>
              </a:schemeClr>
            </a:gs>
            <a:gs pos="97000">
              <a:schemeClr val="accent2">
                <a:tint val="98000"/>
                <a:shade val="63000"/>
                <a:satMod val="170000"/>
              </a:schemeClr>
            </a:gs>
            <a:gs pos="100000">
              <a:schemeClr val="accent2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shade val="80000"/>
            </a:schemeClr>
          </a:contourClr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Середня і старша  групи</a:t>
          </a:r>
          <a:endParaRPr lang="ru-RU" sz="2000" b="1" kern="1200" dirty="0"/>
        </a:p>
      </dsp:txBody>
      <dsp:txXfrm>
        <a:off x="5356286" y="525920"/>
        <a:ext cx="2142148" cy="1071074"/>
      </dsp:txXfrm>
    </dsp:sp>
    <dsp:sp modelId="{AFEF7E2B-D99B-41E3-8017-E39B9DBD1EC7}">
      <dsp:nvSpPr>
        <dsp:cNvPr id="0" name=""/>
        <dsp:cNvSpPr/>
      </dsp:nvSpPr>
      <dsp:spPr>
        <a:xfrm>
          <a:off x="5570501" y="1596994"/>
          <a:ext cx="214214" cy="803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3305"/>
              </a:lnTo>
              <a:lnTo>
                <a:pt x="214214" y="80330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39002-CD7C-4676-8208-5E443D5C83D2}">
      <dsp:nvSpPr>
        <dsp:cNvPr id="0" name=""/>
        <dsp:cNvSpPr/>
      </dsp:nvSpPr>
      <dsp:spPr>
        <a:xfrm>
          <a:off x="5784715" y="1864762"/>
          <a:ext cx="1713718" cy="10710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i="1" kern="1200" dirty="0" smtClean="0"/>
            <a:t>Самообслуговування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i="1" kern="1200" dirty="0" smtClean="0"/>
            <a:t>Господарсько-побутова праця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i="1" kern="1200" dirty="0" smtClean="0"/>
            <a:t>Праця в природі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i="1" kern="1200" dirty="0" smtClean="0"/>
            <a:t>Художня праця</a:t>
          </a:r>
          <a:endParaRPr lang="ru-RU" sz="1100" b="1" i="1" kern="1200" dirty="0"/>
        </a:p>
      </dsp:txBody>
      <dsp:txXfrm>
        <a:off x="5784715" y="1864762"/>
        <a:ext cx="1713718" cy="1071074"/>
      </dsp:txXfrm>
    </dsp:sp>
    <dsp:sp modelId="{345A0527-5094-4A48-B85E-18EC8203DADA}">
      <dsp:nvSpPr>
        <dsp:cNvPr id="0" name=""/>
        <dsp:cNvSpPr/>
      </dsp:nvSpPr>
      <dsp:spPr>
        <a:xfrm>
          <a:off x="5570501" y="1596994"/>
          <a:ext cx="214214" cy="2142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2148"/>
              </a:lnTo>
              <a:lnTo>
                <a:pt x="214214" y="21421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B81B1-C04E-4760-AE9D-A2EE2B8DE6D6}">
      <dsp:nvSpPr>
        <dsp:cNvPr id="0" name=""/>
        <dsp:cNvSpPr/>
      </dsp:nvSpPr>
      <dsp:spPr>
        <a:xfrm>
          <a:off x="5784715" y="3203605"/>
          <a:ext cx="1713718" cy="10710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i="1" kern="1200" dirty="0" smtClean="0"/>
            <a:t>Колективні доручення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i="1" kern="1200" dirty="0" smtClean="0"/>
            <a:t>Чергування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i="1" kern="1200" dirty="0" smtClean="0"/>
            <a:t>Колективна праця</a:t>
          </a:r>
          <a:endParaRPr lang="ru-RU" sz="1100" b="1" i="1" kern="1200" dirty="0"/>
        </a:p>
      </dsp:txBody>
      <dsp:txXfrm>
        <a:off x="5784715" y="3203605"/>
        <a:ext cx="1713718" cy="10710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9D118B-D9A0-43B8-83E9-3E05BA70F78F}">
      <dsp:nvSpPr>
        <dsp:cNvPr id="0" name=""/>
        <dsp:cNvSpPr/>
      </dsp:nvSpPr>
      <dsp:spPr>
        <a:xfrm>
          <a:off x="2808313" y="1741741"/>
          <a:ext cx="1907297" cy="19306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Робота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 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дітьми</a:t>
          </a:r>
          <a:endParaRPr kumimoji="0" lang="ru-RU" sz="16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2808313" y="1741741"/>
        <a:ext cx="1907297" cy="1930664"/>
      </dsp:txXfrm>
    </dsp:sp>
    <dsp:sp modelId="{A000B082-692F-40A4-9CE4-A17181902C4E}">
      <dsp:nvSpPr>
        <dsp:cNvPr id="0" name=""/>
        <dsp:cNvSpPr/>
      </dsp:nvSpPr>
      <dsp:spPr>
        <a:xfrm rot="16111147">
          <a:off x="3647595" y="1328416"/>
          <a:ext cx="170762" cy="5148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16111147">
        <a:off x="3647595" y="1328416"/>
        <a:ext cx="170762" cy="514888"/>
      </dsp:txXfrm>
    </dsp:sp>
    <dsp:sp modelId="{85C7B78E-0457-441B-8427-2B6CF6EC23FD}">
      <dsp:nvSpPr>
        <dsp:cNvPr id="0" name=""/>
        <dsp:cNvSpPr/>
      </dsp:nvSpPr>
      <dsp:spPr>
        <a:xfrm>
          <a:off x="2448271" y="360046"/>
          <a:ext cx="2533432" cy="105997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Ознайомлення з працею дорослих</a:t>
          </a:r>
          <a:endParaRPr kumimoji="0" lang="ru-RU" sz="14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2448271" y="360046"/>
        <a:ext cx="2533432" cy="1059971"/>
      </dsp:txXfrm>
    </dsp:sp>
    <dsp:sp modelId="{0CDE2741-76CC-4801-BA22-1C2310A7D992}">
      <dsp:nvSpPr>
        <dsp:cNvPr id="0" name=""/>
        <dsp:cNvSpPr/>
      </dsp:nvSpPr>
      <dsp:spPr>
        <a:xfrm rot="12526766">
          <a:off x="2573468" y="1870693"/>
          <a:ext cx="269034" cy="5148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168140"/>
                <a:satOff val="-6114"/>
                <a:lumOff val="-785"/>
                <a:alphaOff val="0"/>
                <a:tint val="35000"/>
                <a:satMod val="253000"/>
              </a:schemeClr>
            </a:gs>
            <a:gs pos="50000">
              <a:schemeClr val="accent2">
                <a:hueOff val="3168140"/>
                <a:satOff val="-6114"/>
                <a:lumOff val="-785"/>
                <a:alphaOff val="0"/>
                <a:tint val="42000"/>
                <a:satMod val="255000"/>
              </a:schemeClr>
            </a:gs>
            <a:gs pos="97000">
              <a:schemeClr val="accent2">
                <a:hueOff val="3168140"/>
                <a:satOff val="-6114"/>
                <a:lumOff val="-785"/>
                <a:alphaOff val="0"/>
                <a:tint val="53000"/>
                <a:satMod val="260000"/>
              </a:schemeClr>
            </a:gs>
            <a:gs pos="100000">
              <a:schemeClr val="accent2">
                <a:hueOff val="3168140"/>
                <a:satOff val="-6114"/>
                <a:lumOff val="-78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12526766">
        <a:off x="2573468" y="1870693"/>
        <a:ext cx="269034" cy="514888"/>
      </dsp:txXfrm>
    </dsp:sp>
    <dsp:sp modelId="{03D80F86-F536-4D9B-ABEE-B0127E23B272}">
      <dsp:nvSpPr>
        <dsp:cNvPr id="0" name=""/>
        <dsp:cNvSpPr/>
      </dsp:nvSpPr>
      <dsp:spPr>
        <a:xfrm>
          <a:off x="504048" y="1008107"/>
          <a:ext cx="2389492" cy="1131389"/>
        </a:xfrm>
        <a:prstGeom prst="ellipse">
          <a:avLst/>
        </a:prstGeom>
        <a:gradFill rotWithShape="0">
          <a:gsLst>
            <a:gs pos="0">
              <a:schemeClr val="accent2">
                <a:hueOff val="3168140"/>
                <a:satOff val="-6114"/>
                <a:lumOff val="-785"/>
                <a:alphaOff val="0"/>
                <a:tint val="35000"/>
                <a:satMod val="253000"/>
              </a:schemeClr>
            </a:gs>
            <a:gs pos="50000">
              <a:schemeClr val="accent2">
                <a:hueOff val="3168140"/>
                <a:satOff val="-6114"/>
                <a:lumOff val="-785"/>
                <a:alphaOff val="0"/>
                <a:tint val="42000"/>
                <a:satMod val="255000"/>
              </a:schemeClr>
            </a:gs>
            <a:gs pos="97000">
              <a:schemeClr val="accent2">
                <a:hueOff val="3168140"/>
                <a:satOff val="-6114"/>
                <a:lumOff val="-785"/>
                <a:alphaOff val="0"/>
                <a:tint val="53000"/>
                <a:satMod val="260000"/>
              </a:schemeClr>
            </a:gs>
            <a:gs pos="100000">
              <a:schemeClr val="accent2">
                <a:hueOff val="3168140"/>
                <a:satOff val="-6114"/>
                <a:lumOff val="-78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Праця в природі (Ландшафтний дизайн)</a:t>
          </a:r>
          <a:endParaRPr kumimoji="0" lang="ru-RU" sz="14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504048" y="1008107"/>
        <a:ext cx="2389492" cy="1131389"/>
      </dsp:txXfrm>
    </dsp:sp>
    <dsp:sp modelId="{1DA3EC10-855E-4300-A487-50B81AE0E650}">
      <dsp:nvSpPr>
        <dsp:cNvPr id="0" name=""/>
        <dsp:cNvSpPr/>
      </dsp:nvSpPr>
      <dsp:spPr>
        <a:xfrm rot="338904">
          <a:off x="4802984" y="2563656"/>
          <a:ext cx="223773" cy="5148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6336281"/>
                <a:satOff val="-12229"/>
                <a:lumOff val="-1570"/>
                <a:alphaOff val="0"/>
                <a:tint val="35000"/>
                <a:satMod val="253000"/>
              </a:schemeClr>
            </a:gs>
            <a:gs pos="50000">
              <a:schemeClr val="accent2">
                <a:hueOff val="6336281"/>
                <a:satOff val="-12229"/>
                <a:lumOff val="-1570"/>
                <a:alphaOff val="0"/>
                <a:tint val="42000"/>
                <a:satMod val="255000"/>
              </a:schemeClr>
            </a:gs>
            <a:gs pos="97000">
              <a:schemeClr val="accent2">
                <a:hueOff val="6336281"/>
                <a:satOff val="-12229"/>
                <a:lumOff val="-1570"/>
                <a:alphaOff val="0"/>
                <a:tint val="53000"/>
                <a:satMod val="260000"/>
              </a:schemeClr>
            </a:gs>
            <a:gs pos="100000">
              <a:schemeClr val="accent2">
                <a:hueOff val="6336281"/>
                <a:satOff val="-12229"/>
                <a:lumOff val="-157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338904">
        <a:off x="4802984" y="2563656"/>
        <a:ext cx="223773" cy="514888"/>
      </dsp:txXfrm>
    </dsp:sp>
    <dsp:sp modelId="{01518B64-64B6-47EC-AE47-921A9E8C390E}">
      <dsp:nvSpPr>
        <dsp:cNvPr id="0" name=""/>
        <dsp:cNvSpPr/>
      </dsp:nvSpPr>
      <dsp:spPr>
        <a:xfrm>
          <a:off x="5112567" y="2389036"/>
          <a:ext cx="2136107" cy="1114502"/>
        </a:xfrm>
        <a:prstGeom prst="ellipse">
          <a:avLst/>
        </a:prstGeom>
        <a:gradFill rotWithShape="0">
          <a:gsLst>
            <a:gs pos="0">
              <a:schemeClr val="accent2">
                <a:hueOff val="6336281"/>
                <a:satOff val="-12229"/>
                <a:lumOff val="-1570"/>
                <a:alphaOff val="0"/>
                <a:tint val="35000"/>
                <a:satMod val="253000"/>
              </a:schemeClr>
            </a:gs>
            <a:gs pos="50000">
              <a:schemeClr val="accent2">
                <a:hueOff val="6336281"/>
                <a:satOff val="-12229"/>
                <a:lumOff val="-1570"/>
                <a:alphaOff val="0"/>
                <a:tint val="42000"/>
                <a:satMod val="255000"/>
              </a:schemeClr>
            </a:gs>
            <a:gs pos="97000">
              <a:schemeClr val="accent2">
                <a:hueOff val="6336281"/>
                <a:satOff val="-12229"/>
                <a:lumOff val="-1570"/>
                <a:alphaOff val="0"/>
                <a:tint val="53000"/>
                <a:satMod val="260000"/>
              </a:schemeClr>
            </a:gs>
            <a:gs pos="100000">
              <a:schemeClr val="accent2">
                <a:hueOff val="6336281"/>
                <a:satOff val="-12229"/>
                <a:lumOff val="-157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Художня праця (Дизайнерська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студія)</a:t>
          </a:r>
          <a:endParaRPr kumimoji="0" lang="ru-RU" sz="14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5112567" y="2389036"/>
        <a:ext cx="2136107" cy="1114502"/>
      </dsp:txXfrm>
    </dsp:sp>
    <dsp:sp modelId="{C2459782-AB8F-4675-94EF-A7D262DA646F}">
      <dsp:nvSpPr>
        <dsp:cNvPr id="0" name=""/>
        <dsp:cNvSpPr/>
      </dsp:nvSpPr>
      <dsp:spPr>
        <a:xfrm rot="2717450">
          <a:off x="4464637" y="3256653"/>
          <a:ext cx="192393" cy="5148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9504421"/>
                <a:satOff val="-18343"/>
                <a:lumOff val="-2355"/>
                <a:alphaOff val="0"/>
                <a:tint val="35000"/>
                <a:satMod val="253000"/>
              </a:schemeClr>
            </a:gs>
            <a:gs pos="50000">
              <a:schemeClr val="accent2">
                <a:hueOff val="9504421"/>
                <a:satOff val="-18343"/>
                <a:lumOff val="-2355"/>
                <a:alphaOff val="0"/>
                <a:tint val="42000"/>
                <a:satMod val="255000"/>
              </a:schemeClr>
            </a:gs>
            <a:gs pos="97000">
              <a:schemeClr val="accent2">
                <a:hueOff val="9504421"/>
                <a:satOff val="-18343"/>
                <a:lumOff val="-2355"/>
                <a:alphaOff val="0"/>
                <a:tint val="53000"/>
                <a:satMod val="260000"/>
              </a:schemeClr>
            </a:gs>
            <a:gs pos="100000">
              <a:schemeClr val="accent2">
                <a:hueOff val="9504421"/>
                <a:satOff val="-18343"/>
                <a:lumOff val="-235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2717450">
        <a:off x="4464637" y="3256653"/>
        <a:ext cx="192393" cy="514888"/>
      </dsp:txXfrm>
    </dsp:sp>
    <dsp:sp modelId="{D6B8FC77-AE6F-447B-AC88-89556033787E}">
      <dsp:nvSpPr>
        <dsp:cNvPr id="0" name=""/>
        <dsp:cNvSpPr/>
      </dsp:nvSpPr>
      <dsp:spPr>
        <a:xfrm>
          <a:off x="3888431" y="3600396"/>
          <a:ext cx="2654093" cy="1150048"/>
        </a:xfrm>
        <a:prstGeom prst="ellipse">
          <a:avLst/>
        </a:prstGeom>
        <a:gradFill rotWithShape="0">
          <a:gsLst>
            <a:gs pos="0">
              <a:schemeClr val="accent2">
                <a:hueOff val="9504421"/>
                <a:satOff val="-18343"/>
                <a:lumOff val="-2355"/>
                <a:alphaOff val="0"/>
                <a:tint val="35000"/>
                <a:satMod val="253000"/>
              </a:schemeClr>
            </a:gs>
            <a:gs pos="50000">
              <a:schemeClr val="accent2">
                <a:hueOff val="9504421"/>
                <a:satOff val="-18343"/>
                <a:lumOff val="-2355"/>
                <a:alphaOff val="0"/>
                <a:tint val="42000"/>
                <a:satMod val="255000"/>
              </a:schemeClr>
            </a:gs>
            <a:gs pos="97000">
              <a:schemeClr val="accent2">
                <a:hueOff val="9504421"/>
                <a:satOff val="-18343"/>
                <a:lumOff val="-2355"/>
                <a:alphaOff val="0"/>
                <a:tint val="53000"/>
                <a:satMod val="260000"/>
              </a:schemeClr>
            </a:gs>
            <a:gs pos="100000">
              <a:schemeClr val="accent2">
                <a:hueOff val="9504421"/>
                <a:satOff val="-18343"/>
                <a:lumOff val="-235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Господарсько - побутова праця (Школа Попелюшки)</a:t>
          </a:r>
          <a:endParaRPr kumimoji="0" lang="ru-RU" sz="14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3888431" y="3600396"/>
        <a:ext cx="2654093" cy="1150048"/>
      </dsp:txXfrm>
    </dsp:sp>
    <dsp:sp modelId="{6BE3FD03-3DF2-4EBA-8429-759C9C26BAE5}">
      <dsp:nvSpPr>
        <dsp:cNvPr id="0" name=""/>
        <dsp:cNvSpPr/>
      </dsp:nvSpPr>
      <dsp:spPr>
        <a:xfrm rot="7763117">
          <a:off x="2963463" y="3315741"/>
          <a:ext cx="174876" cy="5148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2672561"/>
                <a:satOff val="-24457"/>
                <a:lumOff val="-3140"/>
                <a:alphaOff val="0"/>
                <a:tint val="35000"/>
                <a:satMod val="253000"/>
              </a:schemeClr>
            </a:gs>
            <a:gs pos="50000">
              <a:schemeClr val="accent2">
                <a:hueOff val="12672561"/>
                <a:satOff val="-24457"/>
                <a:lumOff val="-3140"/>
                <a:alphaOff val="0"/>
                <a:tint val="42000"/>
                <a:satMod val="255000"/>
              </a:schemeClr>
            </a:gs>
            <a:gs pos="97000">
              <a:schemeClr val="accent2">
                <a:hueOff val="12672561"/>
                <a:satOff val="-24457"/>
                <a:lumOff val="-3140"/>
                <a:alphaOff val="0"/>
                <a:tint val="53000"/>
                <a:satMod val="260000"/>
              </a:schemeClr>
            </a:gs>
            <a:gs pos="100000">
              <a:schemeClr val="accent2">
                <a:hueOff val="12672561"/>
                <a:satOff val="-24457"/>
                <a:lumOff val="-314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7763117">
        <a:off x="2963463" y="3315741"/>
        <a:ext cx="174876" cy="514888"/>
      </dsp:txXfrm>
    </dsp:sp>
    <dsp:sp modelId="{4B990CEF-02C1-47F2-A10A-4F80EFC1C0C1}">
      <dsp:nvSpPr>
        <dsp:cNvPr id="0" name=""/>
        <dsp:cNvSpPr/>
      </dsp:nvSpPr>
      <dsp:spPr>
        <a:xfrm>
          <a:off x="1224129" y="3672413"/>
          <a:ext cx="2575969" cy="1114094"/>
        </a:xfrm>
        <a:prstGeom prst="ellipse">
          <a:avLst/>
        </a:prstGeom>
        <a:gradFill rotWithShape="0">
          <a:gsLst>
            <a:gs pos="0">
              <a:schemeClr val="accent2">
                <a:hueOff val="12672561"/>
                <a:satOff val="-24457"/>
                <a:lumOff val="-3140"/>
                <a:alphaOff val="0"/>
                <a:tint val="35000"/>
                <a:satMod val="253000"/>
              </a:schemeClr>
            </a:gs>
            <a:gs pos="50000">
              <a:schemeClr val="accent2">
                <a:hueOff val="12672561"/>
                <a:satOff val="-24457"/>
                <a:lumOff val="-3140"/>
                <a:alphaOff val="0"/>
                <a:tint val="42000"/>
                <a:satMod val="255000"/>
              </a:schemeClr>
            </a:gs>
            <a:gs pos="97000">
              <a:schemeClr val="accent2">
                <a:hueOff val="12672561"/>
                <a:satOff val="-24457"/>
                <a:lumOff val="-3140"/>
                <a:alphaOff val="0"/>
                <a:tint val="53000"/>
                <a:satMod val="260000"/>
              </a:schemeClr>
            </a:gs>
            <a:gs pos="100000">
              <a:schemeClr val="accent2">
                <a:hueOff val="12672561"/>
                <a:satOff val="-24457"/>
                <a:lumOff val="-314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Самообслуговування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(Чепурушечки)</a:t>
          </a:r>
          <a:endParaRPr kumimoji="0" lang="ru-RU" sz="14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1224129" y="3672413"/>
        <a:ext cx="2575969" cy="1114094"/>
      </dsp:txXfrm>
    </dsp:sp>
    <dsp:sp modelId="{9192D71C-3FCD-4ED2-860D-89051975F959}">
      <dsp:nvSpPr>
        <dsp:cNvPr id="0" name=""/>
        <dsp:cNvSpPr/>
      </dsp:nvSpPr>
      <dsp:spPr>
        <a:xfrm rot="10304126">
          <a:off x="2509717" y="2615593"/>
          <a:ext cx="219313" cy="5148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840701"/>
                <a:satOff val="-30572"/>
                <a:lumOff val="-3925"/>
                <a:alphaOff val="0"/>
                <a:tint val="35000"/>
                <a:satMod val="253000"/>
              </a:schemeClr>
            </a:gs>
            <a:gs pos="50000">
              <a:schemeClr val="accent2">
                <a:hueOff val="15840701"/>
                <a:satOff val="-30572"/>
                <a:lumOff val="-3925"/>
                <a:alphaOff val="0"/>
                <a:tint val="42000"/>
                <a:satMod val="255000"/>
              </a:schemeClr>
            </a:gs>
            <a:gs pos="97000">
              <a:schemeClr val="accent2">
                <a:hueOff val="15840701"/>
                <a:satOff val="-30572"/>
                <a:lumOff val="-3925"/>
                <a:alphaOff val="0"/>
                <a:tint val="53000"/>
                <a:satMod val="260000"/>
              </a:schemeClr>
            </a:gs>
            <a:gs pos="100000">
              <a:schemeClr val="accent2">
                <a:hueOff val="15840701"/>
                <a:satOff val="-30572"/>
                <a:lumOff val="-392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10304126">
        <a:off x="2509717" y="2615593"/>
        <a:ext cx="219313" cy="514888"/>
      </dsp:txXfrm>
    </dsp:sp>
    <dsp:sp modelId="{B6CD521D-ABD5-4B3E-A6C1-CDFF252E1470}">
      <dsp:nvSpPr>
        <dsp:cNvPr id="0" name=""/>
        <dsp:cNvSpPr/>
      </dsp:nvSpPr>
      <dsp:spPr>
        <a:xfrm>
          <a:off x="72008" y="2448267"/>
          <a:ext cx="2379924" cy="1243873"/>
        </a:xfrm>
        <a:prstGeom prst="ellipse">
          <a:avLst/>
        </a:prstGeom>
        <a:gradFill rotWithShape="0">
          <a:gsLst>
            <a:gs pos="0">
              <a:schemeClr val="accent2">
                <a:hueOff val="15840701"/>
                <a:satOff val="-30572"/>
                <a:lumOff val="-3925"/>
                <a:alphaOff val="0"/>
                <a:tint val="35000"/>
                <a:satMod val="253000"/>
              </a:schemeClr>
            </a:gs>
            <a:gs pos="50000">
              <a:schemeClr val="accent2">
                <a:hueOff val="15840701"/>
                <a:satOff val="-30572"/>
                <a:lumOff val="-3925"/>
                <a:alphaOff val="0"/>
                <a:tint val="42000"/>
                <a:satMod val="255000"/>
              </a:schemeClr>
            </a:gs>
            <a:gs pos="97000">
              <a:schemeClr val="accent2">
                <a:hueOff val="15840701"/>
                <a:satOff val="-30572"/>
                <a:lumOff val="-3925"/>
                <a:alphaOff val="0"/>
                <a:tint val="53000"/>
                <a:satMod val="260000"/>
              </a:schemeClr>
            </a:gs>
            <a:gs pos="100000">
              <a:schemeClr val="accent2">
                <a:hueOff val="15840701"/>
                <a:satOff val="-30572"/>
                <a:lumOff val="-392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Пошуково - дослідницька діяльність</a:t>
          </a:r>
          <a:endParaRPr kumimoji="0" lang="ru-RU" sz="14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72008" y="2448267"/>
        <a:ext cx="2379924" cy="1243873"/>
      </dsp:txXfrm>
    </dsp:sp>
    <dsp:sp modelId="{E09EBB66-E411-46B6-ABE0-1517DD1203CD}">
      <dsp:nvSpPr>
        <dsp:cNvPr id="0" name=""/>
        <dsp:cNvSpPr/>
      </dsp:nvSpPr>
      <dsp:spPr>
        <a:xfrm rot="19935720">
          <a:off x="4693913" y="1886867"/>
          <a:ext cx="276453" cy="5148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9008842"/>
                <a:satOff val="-36686"/>
                <a:lumOff val="-4710"/>
                <a:alphaOff val="0"/>
                <a:tint val="35000"/>
                <a:satMod val="253000"/>
              </a:schemeClr>
            </a:gs>
            <a:gs pos="50000">
              <a:schemeClr val="accent2">
                <a:hueOff val="19008842"/>
                <a:satOff val="-36686"/>
                <a:lumOff val="-4710"/>
                <a:alphaOff val="0"/>
                <a:tint val="42000"/>
                <a:satMod val="255000"/>
              </a:schemeClr>
            </a:gs>
            <a:gs pos="97000">
              <a:schemeClr val="accent2">
                <a:hueOff val="19008842"/>
                <a:satOff val="-36686"/>
                <a:lumOff val="-4710"/>
                <a:alphaOff val="0"/>
                <a:tint val="53000"/>
                <a:satMod val="260000"/>
              </a:schemeClr>
            </a:gs>
            <a:gs pos="100000">
              <a:schemeClr val="accent2">
                <a:hueOff val="19008842"/>
                <a:satOff val="-36686"/>
                <a:lumOff val="-471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19935720">
        <a:off x="4693913" y="1886867"/>
        <a:ext cx="276453" cy="514888"/>
      </dsp:txXfrm>
    </dsp:sp>
    <dsp:sp modelId="{E2187FE7-ADD2-42CB-A456-5D99CD93CC8A}">
      <dsp:nvSpPr>
        <dsp:cNvPr id="0" name=""/>
        <dsp:cNvSpPr/>
      </dsp:nvSpPr>
      <dsp:spPr>
        <a:xfrm>
          <a:off x="4608520" y="1080118"/>
          <a:ext cx="2485320" cy="1056646"/>
        </a:xfrm>
        <a:prstGeom prst="ellipse">
          <a:avLst/>
        </a:prstGeom>
        <a:gradFill rotWithShape="0">
          <a:gsLst>
            <a:gs pos="0">
              <a:schemeClr val="accent2">
                <a:hueOff val="19008842"/>
                <a:satOff val="-36686"/>
                <a:lumOff val="-4710"/>
                <a:alphaOff val="0"/>
                <a:tint val="35000"/>
                <a:satMod val="253000"/>
              </a:schemeClr>
            </a:gs>
            <a:gs pos="50000">
              <a:schemeClr val="accent2">
                <a:hueOff val="19008842"/>
                <a:satOff val="-36686"/>
                <a:lumOff val="-4710"/>
                <a:alphaOff val="0"/>
                <a:tint val="42000"/>
                <a:satMod val="255000"/>
              </a:schemeClr>
            </a:gs>
            <a:gs pos="97000">
              <a:schemeClr val="accent2">
                <a:hueOff val="19008842"/>
                <a:satOff val="-36686"/>
                <a:lumOff val="-4710"/>
                <a:alphaOff val="0"/>
                <a:tint val="53000"/>
                <a:satMod val="260000"/>
              </a:schemeClr>
            </a:gs>
            <a:gs pos="100000">
              <a:schemeClr val="accent2">
                <a:hueOff val="19008842"/>
                <a:satOff val="-36686"/>
                <a:lumOff val="-471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Експериментування </a:t>
          </a:r>
        </a:p>
      </dsp:txBody>
      <dsp:txXfrm>
        <a:off x="4608520" y="1080118"/>
        <a:ext cx="2485320" cy="105664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1435DD-59E6-4A1D-8CE7-2D6F0A7A39D7}">
      <dsp:nvSpPr>
        <dsp:cNvPr id="0" name=""/>
        <dsp:cNvSpPr/>
      </dsp:nvSpPr>
      <dsp:spPr>
        <a:xfrm>
          <a:off x="2837247" y="1898391"/>
          <a:ext cx="1770309" cy="165593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Робота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 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батьками</a:t>
          </a:r>
          <a:endParaRPr kumimoji="0" lang="ru-RU" sz="16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2837247" y="1898391"/>
        <a:ext cx="1770309" cy="1655932"/>
      </dsp:txXfrm>
    </dsp:sp>
    <dsp:sp modelId="{A7CCDCCF-2DA3-4CF9-B95C-37F111A582B7}">
      <dsp:nvSpPr>
        <dsp:cNvPr id="0" name=""/>
        <dsp:cNvSpPr/>
      </dsp:nvSpPr>
      <dsp:spPr>
        <a:xfrm rot="16740694">
          <a:off x="3758140" y="1407521"/>
          <a:ext cx="263968" cy="5225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16740694">
        <a:off x="3758140" y="1407521"/>
        <a:ext cx="263968" cy="522517"/>
      </dsp:txXfrm>
    </dsp:sp>
    <dsp:sp modelId="{07E83F7F-EDD9-4FA4-A696-FE504631E7E4}">
      <dsp:nvSpPr>
        <dsp:cNvPr id="0" name=""/>
        <dsp:cNvSpPr/>
      </dsp:nvSpPr>
      <dsp:spPr>
        <a:xfrm>
          <a:off x="2952326" y="216027"/>
          <a:ext cx="2145793" cy="120177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Обмін досвідом</a:t>
          </a:r>
          <a:endParaRPr kumimoji="0" lang="ru-RU" sz="16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2952326" y="216027"/>
        <a:ext cx="2145793" cy="1201777"/>
      </dsp:txXfrm>
    </dsp:sp>
    <dsp:sp modelId="{6941E07A-6D49-4163-857E-A7DF64ADA77B}">
      <dsp:nvSpPr>
        <dsp:cNvPr id="0" name=""/>
        <dsp:cNvSpPr/>
      </dsp:nvSpPr>
      <dsp:spPr>
        <a:xfrm rot="562872">
          <a:off x="4728059" y="2658721"/>
          <a:ext cx="332611" cy="5225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2804407"/>
                <a:satOff val="-1442"/>
                <a:lumOff val="-621"/>
                <a:alphaOff val="0"/>
                <a:tint val="35000"/>
                <a:satMod val="253000"/>
              </a:schemeClr>
            </a:gs>
            <a:gs pos="50000">
              <a:schemeClr val="accent3">
                <a:hueOff val="-2804407"/>
                <a:satOff val="-1442"/>
                <a:lumOff val="-621"/>
                <a:alphaOff val="0"/>
                <a:tint val="42000"/>
                <a:satMod val="255000"/>
              </a:schemeClr>
            </a:gs>
            <a:gs pos="97000">
              <a:schemeClr val="accent3">
                <a:hueOff val="-2804407"/>
                <a:satOff val="-1442"/>
                <a:lumOff val="-621"/>
                <a:alphaOff val="0"/>
                <a:tint val="53000"/>
                <a:satMod val="260000"/>
              </a:schemeClr>
            </a:gs>
            <a:gs pos="100000">
              <a:schemeClr val="accent3">
                <a:hueOff val="-2804407"/>
                <a:satOff val="-1442"/>
                <a:lumOff val="-621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562872">
        <a:off x="4728059" y="2658721"/>
        <a:ext cx="332611" cy="522517"/>
      </dsp:txXfrm>
    </dsp:sp>
    <dsp:sp modelId="{E82C262F-4261-462D-88D6-2863F3730D82}">
      <dsp:nvSpPr>
        <dsp:cNvPr id="0" name=""/>
        <dsp:cNvSpPr/>
      </dsp:nvSpPr>
      <dsp:spPr>
        <a:xfrm>
          <a:off x="5178142" y="2470771"/>
          <a:ext cx="2139472" cy="1345650"/>
        </a:xfrm>
        <a:prstGeom prst="ellipse">
          <a:avLst/>
        </a:prstGeom>
        <a:gradFill rotWithShape="0">
          <a:gsLst>
            <a:gs pos="0">
              <a:schemeClr val="accent3">
                <a:hueOff val="-2804407"/>
                <a:satOff val="-1442"/>
                <a:lumOff val="-621"/>
                <a:alphaOff val="0"/>
                <a:tint val="35000"/>
                <a:satMod val="253000"/>
              </a:schemeClr>
            </a:gs>
            <a:gs pos="50000">
              <a:schemeClr val="accent3">
                <a:hueOff val="-2804407"/>
                <a:satOff val="-1442"/>
                <a:lumOff val="-621"/>
                <a:alphaOff val="0"/>
                <a:tint val="42000"/>
                <a:satMod val="255000"/>
              </a:schemeClr>
            </a:gs>
            <a:gs pos="97000">
              <a:schemeClr val="accent3">
                <a:hueOff val="-2804407"/>
                <a:satOff val="-1442"/>
                <a:lumOff val="-621"/>
                <a:alphaOff val="0"/>
                <a:tint val="53000"/>
                <a:satMod val="260000"/>
              </a:schemeClr>
            </a:gs>
            <a:gs pos="100000">
              <a:schemeClr val="accent3">
                <a:hueOff val="-2804407"/>
                <a:satOff val="-1442"/>
                <a:lumOff val="-621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Батьківські посиденьки</a:t>
          </a:r>
          <a:endParaRPr kumimoji="0" lang="ru-RU" sz="16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5178142" y="2470771"/>
        <a:ext cx="2139472" cy="1345650"/>
      </dsp:txXfrm>
    </dsp:sp>
    <dsp:sp modelId="{FD0A21BF-2EE4-4581-AAAD-490EBA3CA363}">
      <dsp:nvSpPr>
        <dsp:cNvPr id="0" name=""/>
        <dsp:cNvSpPr/>
      </dsp:nvSpPr>
      <dsp:spPr>
        <a:xfrm rot="10478841">
          <a:off x="2484382" y="2569233"/>
          <a:ext cx="253186" cy="5225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5608813"/>
                <a:satOff val="-2884"/>
                <a:lumOff val="-1242"/>
                <a:alphaOff val="0"/>
                <a:tint val="35000"/>
                <a:satMod val="253000"/>
              </a:schemeClr>
            </a:gs>
            <a:gs pos="50000">
              <a:schemeClr val="accent3">
                <a:hueOff val="-5608813"/>
                <a:satOff val="-2884"/>
                <a:lumOff val="-1242"/>
                <a:alphaOff val="0"/>
                <a:tint val="42000"/>
                <a:satMod val="255000"/>
              </a:schemeClr>
            </a:gs>
            <a:gs pos="97000">
              <a:schemeClr val="accent3">
                <a:hueOff val="-5608813"/>
                <a:satOff val="-2884"/>
                <a:lumOff val="-1242"/>
                <a:alphaOff val="0"/>
                <a:tint val="53000"/>
                <a:satMod val="260000"/>
              </a:schemeClr>
            </a:gs>
            <a:gs pos="100000">
              <a:schemeClr val="accent3">
                <a:hueOff val="-5608813"/>
                <a:satOff val="-2884"/>
                <a:lumOff val="-1242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10478841">
        <a:off x="2484382" y="2569233"/>
        <a:ext cx="253186" cy="522517"/>
      </dsp:txXfrm>
    </dsp:sp>
    <dsp:sp modelId="{E3769936-6DD9-4E59-ADFB-60A4D3C683ED}">
      <dsp:nvSpPr>
        <dsp:cNvPr id="0" name=""/>
        <dsp:cNvSpPr/>
      </dsp:nvSpPr>
      <dsp:spPr>
        <a:xfrm>
          <a:off x="288034" y="2304252"/>
          <a:ext cx="2089790" cy="1291971"/>
        </a:xfrm>
        <a:prstGeom prst="ellipse">
          <a:avLst/>
        </a:prstGeom>
        <a:gradFill rotWithShape="0">
          <a:gsLst>
            <a:gs pos="0">
              <a:schemeClr val="accent3">
                <a:hueOff val="-5608813"/>
                <a:satOff val="-2884"/>
                <a:lumOff val="-1242"/>
                <a:alphaOff val="0"/>
                <a:tint val="35000"/>
                <a:satMod val="253000"/>
              </a:schemeClr>
            </a:gs>
            <a:gs pos="50000">
              <a:schemeClr val="accent3">
                <a:hueOff val="-5608813"/>
                <a:satOff val="-2884"/>
                <a:lumOff val="-1242"/>
                <a:alphaOff val="0"/>
                <a:tint val="42000"/>
                <a:satMod val="255000"/>
              </a:schemeClr>
            </a:gs>
            <a:gs pos="97000">
              <a:schemeClr val="accent3">
                <a:hueOff val="-5608813"/>
                <a:satOff val="-2884"/>
                <a:lumOff val="-1242"/>
                <a:alphaOff val="0"/>
                <a:tint val="53000"/>
                <a:satMod val="260000"/>
              </a:schemeClr>
            </a:gs>
            <a:gs pos="100000">
              <a:schemeClr val="accent3">
                <a:hueOff val="-5608813"/>
                <a:satOff val="-2884"/>
                <a:lumOff val="-1242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Групові та індивідуальні консультації</a:t>
          </a:r>
          <a:endParaRPr kumimoji="0" lang="ru-RU" sz="16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288034" y="2304252"/>
        <a:ext cx="2089790" cy="1291971"/>
      </dsp:txXfrm>
    </dsp:sp>
    <dsp:sp modelId="{AA2DFC1D-F44D-41BE-85C0-E7DE85F33DFC}">
      <dsp:nvSpPr>
        <dsp:cNvPr id="0" name=""/>
        <dsp:cNvSpPr/>
      </dsp:nvSpPr>
      <dsp:spPr>
        <a:xfrm rot="3392158">
          <a:off x="4189143" y="3377879"/>
          <a:ext cx="273181" cy="5225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8413219"/>
                <a:satOff val="-4326"/>
                <a:lumOff val="-1863"/>
                <a:alphaOff val="0"/>
                <a:tint val="35000"/>
                <a:satMod val="253000"/>
              </a:schemeClr>
            </a:gs>
            <a:gs pos="50000">
              <a:schemeClr val="accent3">
                <a:hueOff val="-8413219"/>
                <a:satOff val="-4326"/>
                <a:lumOff val="-1863"/>
                <a:alphaOff val="0"/>
                <a:tint val="42000"/>
                <a:satMod val="255000"/>
              </a:schemeClr>
            </a:gs>
            <a:gs pos="97000">
              <a:schemeClr val="accent3">
                <a:hueOff val="-8413219"/>
                <a:satOff val="-4326"/>
                <a:lumOff val="-1863"/>
                <a:alphaOff val="0"/>
                <a:tint val="53000"/>
                <a:satMod val="260000"/>
              </a:schemeClr>
            </a:gs>
            <a:gs pos="100000">
              <a:schemeClr val="accent3">
                <a:hueOff val="-8413219"/>
                <a:satOff val="-4326"/>
                <a:lumOff val="-1863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3392158">
        <a:off x="4189143" y="3377879"/>
        <a:ext cx="273181" cy="522517"/>
      </dsp:txXfrm>
    </dsp:sp>
    <dsp:sp modelId="{C992CDEA-7A12-4F20-9EC7-2B18EF72FFEC}">
      <dsp:nvSpPr>
        <dsp:cNvPr id="0" name=""/>
        <dsp:cNvSpPr/>
      </dsp:nvSpPr>
      <dsp:spPr>
        <a:xfrm>
          <a:off x="3816425" y="3816428"/>
          <a:ext cx="2079029" cy="1249716"/>
        </a:xfrm>
        <a:prstGeom prst="ellipse">
          <a:avLst/>
        </a:prstGeom>
        <a:gradFill rotWithShape="0">
          <a:gsLst>
            <a:gs pos="0">
              <a:schemeClr val="accent3">
                <a:hueOff val="-8413219"/>
                <a:satOff val="-4326"/>
                <a:lumOff val="-1863"/>
                <a:alphaOff val="0"/>
                <a:tint val="35000"/>
                <a:satMod val="253000"/>
              </a:schemeClr>
            </a:gs>
            <a:gs pos="50000">
              <a:schemeClr val="accent3">
                <a:hueOff val="-8413219"/>
                <a:satOff val="-4326"/>
                <a:lumOff val="-1863"/>
                <a:alphaOff val="0"/>
                <a:tint val="42000"/>
                <a:satMod val="255000"/>
              </a:schemeClr>
            </a:gs>
            <a:gs pos="97000">
              <a:schemeClr val="accent3">
                <a:hueOff val="-8413219"/>
                <a:satOff val="-4326"/>
                <a:lumOff val="-1863"/>
                <a:alphaOff val="0"/>
                <a:tint val="53000"/>
                <a:satMod val="260000"/>
              </a:schemeClr>
            </a:gs>
            <a:gs pos="100000">
              <a:schemeClr val="accent3">
                <a:hueOff val="-8413219"/>
                <a:satOff val="-4326"/>
                <a:lumOff val="-1863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Виставки, конкурси</a:t>
          </a:r>
          <a:endParaRPr kumimoji="0" lang="ru-RU" sz="16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3816425" y="3816428"/>
        <a:ext cx="2079029" cy="1249716"/>
      </dsp:txXfrm>
    </dsp:sp>
    <dsp:sp modelId="{C925B22F-2D0C-4A51-9D66-295BA5F206B8}">
      <dsp:nvSpPr>
        <dsp:cNvPr id="0" name=""/>
        <dsp:cNvSpPr/>
      </dsp:nvSpPr>
      <dsp:spPr>
        <a:xfrm rot="7669041">
          <a:off x="2902214" y="3339593"/>
          <a:ext cx="282872" cy="5225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1217626"/>
                <a:satOff val="-5768"/>
                <a:lumOff val="-2483"/>
                <a:alphaOff val="0"/>
                <a:tint val="35000"/>
                <a:satMod val="253000"/>
              </a:schemeClr>
            </a:gs>
            <a:gs pos="50000">
              <a:schemeClr val="accent3">
                <a:hueOff val="-11217626"/>
                <a:satOff val="-5768"/>
                <a:lumOff val="-2483"/>
                <a:alphaOff val="0"/>
                <a:tint val="42000"/>
                <a:satMod val="255000"/>
              </a:schemeClr>
            </a:gs>
            <a:gs pos="97000">
              <a:schemeClr val="accent3">
                <a:hueOff val="-11217626"/>
                <a:satOff val="-5768"/>
                <a:lumOff val="-2483"/>
                <a:alphaOff val="0"/>
                <a:tint val="53000"/>
                <a:satMod val="260000"/>
              </a:schemeClr>
            </a:gs>
            <a:gs pos="100000">
              <a:schemeClr val="accent3">
                <a:hueOff val="-11217626"/>
                <a:satOff val="-5768"/>
                <a:lumOff val="-2483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7669041">
        <a:off x="2902214" y="3339593"/>
        <a:ext cx="282872" cy="522517"/>
      </dsp:txXfrm>
    </dsp:sp>
    <dsp:sp modelId="{C745E174-0B83-4A0B-9705-7EBB477AFF1F}">
      <dsp:nvSpPr>
        <dsp:cNvPr id="0" name=""/>
        <dsp:cNvSpPr/>
      </dsp:nvSpPr>
      <dsp:spPr>
        <a:xfrm>
          <a:off x="1296140" y="3744425"/>
          <a:ext cx="2183995" cy="1401958"/>
        </a:xfrm>
        <a:prstGeom prst="ellipse">
          <a:avLst/>
        </a:prstGeom>
        <a:gradFill rotWithShape="0">
          <a:gsLst>
            <a:gs pos="0">
              <a:schemeClr val="accent3">
                <a:hueOff val="-11217626"/>
                <a:satOff val="-5768"/>
                <a:lumOff val="-2483"/>
                <a:alphaOff val="0"/>
                <a:tint val="35000"/>
                <a:satMod val="253000"/>
              </a:schemeClr>
            </a:gs>
            <a:gs pos="50000">
              <a:schemeClr val="accent3">
                <a:hueOff val="-11217626"/>
                <a:satOff val="-5768"/>
                <a:lumOff val="-2483"/>
                <a:alphaOff val="0"/>
                <a:tint val="42000"/>
                <a:satMod val="255000"/>
              </a:schemeClr>
            </a:gs>
            <a:gs pos="97000">
              <a:schemeClr val="accent3">
                <a:hueOff val="-11217626"/>
                <a:satOff val="-5768"/>
                <a:lumOff val="-2483"/>
                <a:alphaOff val="0"/>
                <a:tint val="53000"/>
                <a:satMod val="260000"/>
              </a:schemeClr>
            </a:gs>
            <a:gs pos="100000">
              <a:schemeClr val="accent3">
                <a:hueOff val="-11217626"/>
                <a:satOff val="-5768"/>
                <a:lumOff val="-2483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Папки-пересувки</a:t>
          </a:r>
          <a:endParaRPr kumimoji="0" lang="ru-RU" sz="16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1296140" y="3744425"/>
        <a:ext cx="2183995" cy="1401958"/>
      </dsp:txXfrm>
    </dsp:sp>
    <dsp:sp modelId="{687051C2-402A-4346-9053-FAFFF9BDEE9B}">
      <dsp:nvSpPr>
        <dsp:cNvPr id="0" name=""/>
        <dsp:cNvSpPr/>
      </dsp:nvSpPr>
      <dsp:spPr>
        <a:xfrm rot="20182147">
          <a:off x="4644366" y="1984004"/>
          <a:ext cx="355202" cy="5225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4022032"/>
                <a:satOff val="-7210"/>
                <a:lumOff val="-3104"/>
                <a:alphaOff val="0"/>
                <a:tint val="35000"/>
                <a:satMod val="253000"/>
              </a:schemeClr>
            </a:gs>
            <a:gs pos="50000">
              <a:schemeClr val="accent3">
                <a:hueOff val="-14022032"/>
                <a:satOff val="-7210"/>
                <a:lumOff val="-3104"/>
                <a:alphaOff val="0"/>
                <a:tint val="42000"/>
                <a:satMod val="255000"/>
              </a:schemeClr>
            </a:gs>
            <a:gs pos="97000">
              <a:schemeClr val="accent3">
                <a:hueOff val="-14022032"/>
                <a:satOff val="-7210"/>
                <a:lumOff val="-3104"/>
                <a:alphaOff val="0"/>
                <a:tint val="53000"/>
                <a:satMod val="260000"/>
              </a:schemeClr>
            </a:gs>
            <a:gs pos="100000">
              <a:schemeClr val="accent3">
                <a:hueOff val="-14022032"/>
                <a:satOff val="-7210"/>
                <a:lumOff val="-3104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20182147">
        <a:off x="4644366" y="1984004"/>
        <a:ext cx="355202" cy="522517"/>
      </dsp:txXfrm>
    </dsp:sp>
    <dsp:sp modelId="{4A73B360-E24D-42A7-BA5D-73315900C4CA}">
      <dsp:nvSpPr>
        <dsp:cNvPr id="0" name=""/>
        <dsp:cNvSpPr/>
      </dsp:nvSpPr>
      <dsp:spPr>
        <a:xfrm>
          <a:off x="4941353" y="1008115"/>
          <a:ext cx="2215240" cy="1400588"/>
        </a:xfrm>
        <a:prstGeom prst="ellipse">
          <a:avLst/>
        </a:prstGeom>
        <a:gradFill rotWithShape="0">
          <a:gsLst>
            <a:gs pos="0">
              <a:schemeClr val="accent3">
                <a:hueOff val="-14022032"/>
                <a:satOff val="-7210"/>
                <a:lumOff val="-3104"/>
                <a:alphaOff val="0"/>
                <a:tint val="35000"/>
                <a:satMod val="253000"/>
              </a:schemeClr>
            </a:gs>
            <a:gs pos="50000">
              <a:schemeClr val="accent3">
                <a:hueOff val="-14022032"/>
                <a:satOff val="-7210"/>
                <a:lumOff val="-3104"/>
                <a:alphaOff val="0"/>
                <a:tint val="42000"/>
                <a:satMod val="255000"/>
              </a:schemeClr>
            </a:gs>
            <a:gs pos="97000">
              <a:schemeClr val="accent3">
                <a:hueOff val="-14022032"/>
                <a:satOff val="-7210"/>
                <a:lumOff val="-3104"/>
                <a:alphaOff val="0"/>
                <a:tint val="53000"/>
                <a:satMod val="260000"/>
              </a:schemeClr>
            </a:gs>
            <a:gs pos="100000">
              <a:schemeClr val="accent3">
                <a:hueOff val="-14022032"/>
                <a:satOff val="-7210"/>
                <a:lumOff val="-3104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Дні відкритих дверей</a:t>
          </a:r>
          <a:endParaRPr kumimoji="0" lang="ru-RU" sz="16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4941353" y="1008115"/>
        <a:ext cx="2215240" cy="1400588"/>
      </dsp:txXfrm>
    </dsp:sp>
    <dsp:sp modelId="{8F043EC9-9EF3-43F1-A28C-4E5B20D20725}">
      <dsp:nvSpPr>
        <dsp:cNvPr id="0" name=""/>
        <dsp:cNvSpPr/>
      </dsp:nvSpPr>
      <dsp:spPr>
        <a:xfrm rot="12849397">
          <a:off x="2647795" y="1832613"/>
          <a:ext cx="284826" cy="5225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35000"/>
                <a:satMod val="253000"/>
              </a:schemeClr>
            </a:gs>
            <a:gs pos="50000">
              <a:schemeClr val="accent3">
                <a:hueOff val="-16826439"/>
                <a:satOff val="-8652"/>
                <a:lumOff val="-3725"/>
                <a:alphaOff val="0"/>
                <a:tint val="42000"/>
                <a:satMod val="255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53000"/>
                <a:satMod val="26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12849397">
        <a:off x="2647795" y="1832613"/>
        <a:ext cx="284826" cy="522517"/>
      </dsp:txXfrm>
    </dsp:sp>
    <dsp:sp modelId="{5B5D7988-DB4E-4AD8-A6A3-B3FC8F47B8F3}">
      <dsp:nvSpPr>
        <dsp:cNvPr id="0" name=""/>
        <dsp:cNvSpPr/>
      </dsp:nvSpPr>
      <dsp:spPr>
        <a:xfrm>
          <a:off x="648071" y="792086"/>
          <a:ext cx="2348436" cy="1290117"/>
        </a:xfrm>
        <a:prstGeom prst="ellipse">
          <a:avLst/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35000"/>
                <a:satMod val="253000"/>
              </a:schemeClr>
            </a:gs>
            <a:gs pos="50000">
              <a:schemeClr val="accent3">
                <a:hueOff val="-16826439"/>
                <a:satOff val="-8652"/>
                <a:lumOff val="-3725"/>
                <a:alphaOff val="0"/>
                <a:tint val="42000"/>
                <a:satMod val="255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53000"/>
                <a:satMod val="26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1" i="0" u="none" strike="noStrike" kern="1200" cap="none" normalizeH="0" baseline="0" noProof="0" dirty="0" smtClean="0">
              <a:ln/>
              <a:effectLst/>
              <a:latin typeface="Times New Roman" pitchFamily="18" charset="0"/>
            </a:rPr>
            <a:t>Анкетування тестування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7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648071" y="792086"/>
        <a:ext cx="2348436" cy="1290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20.10.2011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Click="0" advTm="4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4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4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4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Click="0" advTm="4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4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4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4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 advClick="0" advTm="4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4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4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20.10.2011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40000">
    <p:wip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57167"/>
            <a:ext cx="6552728" cy="128588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600" b="1" cap="none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Дошкільний  навчальний заклад №6  “ЗОЛОТИЙ КЛЮЧИК”</a:t>
            </a:r>
            <a:br>
              <a:rPr lang="uk-UA" sz="2600" b="1" cap="none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uk-UA" sz="2600" b="1" cap="none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м. Жашків</a:t>
            </a:r>
            <a:endParaRPr lang="ru-RU" sz="2600" b="1" cap="none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132856"/>
            <a:ext cx="7314036" cy="2010524"/>
          </a:xfrm>
        </p:spPr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«Трудова  діяльність </a:t>
            </a:r>
          </a:p>
          <a:p>
            <a:pPr algn="ctr"/>
            <a:r>
              <a:rPr lang="uk-UA" sz="36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 психолого-педагогічна умова  креативного розвитку дошкільників»</a:t>
            </a:r>
            <a:endParaRPr lang="ru-RU" sz="3600" b="1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260648"/>
            <a:ext cx="1238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3635896" y="4221088"/>
            <a:ext cx="4876775" cy="2232248"/>
          </a:xfrm>
          <a:prstGeom prst="horizontalScroll">
            <a:avLst>
              <a:gd name="adj" fmla="val 13676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      </a:t>
            </a:r>
            <a:r>
              <a:rPr kumimoji="0" lang="uk-UA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     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« Праця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– дуже складне явище. В якому розкривається ідейний, емоційний, розумовий, естетичний, психологічний, творчий смисл людського життя, виховання й самовиховання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...»</a:t>
            </a:r>
            <a:endParaRPr kumimoji="0" lang="uk-UA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В.Сухомлинський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40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1979712" y="4653136"/>
            <a:ext cx="5472608" cy="1872208"/>
          </a:xfrm>
          <a:prstGeom prst="verticalScroll">
            <a:avLst>
              <a:gd name="adj" fmla="val 172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0000"/>
                </a:solidFill>
              </a:rPr>
              <a:t>“ Розкажи – і я забуду, покажи - і я запам'ятаю,</a:t>
            </a:r>
          </a:p>
          <a:p>
            <a:pPr algn="ctr"/>
            <a:r>
              <a:rPr lang="uk-UA" b="1" dirty="0" smtClean="0">
                <a:solidFill>
                  <a:srgbClr val="000000"/>
                </a:solidFill>
              </a:rPr>
              <a:t>дай спробувати – і я зрозумію ” </a:t>
            </a:r>
          </a:p>
          <a:p>
            <a:pPr algn="r"/>
            <a:endParaRPr lang="uk-UA" b="1" dirty="0" smtClean="0">
              <a:solidFill>
                <a:srgbClr val="000000"/>
              </a:solidFill>
            </a:endParaRPr>
          </a:p>
          <a:p>
            <a:pPr algn="r"/>
            <a:r>
              <a:rPr lang="uk-UA" b="1" dirty="0" smtClean="0">
                <a:solidFill>
                  <a:srgbClr val="000000"/>
                </a:solidFill>
              </a:rPr>
              <a:t>Китайська мудрість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8"/>
            <a:ext cx="1238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83568" y="357167"/>
            <a:ext cx="6912768" cy="983601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0" u="none" strike="noStrike" kern="1200" cap="none" spc="50" normalizeH="0" baseline="0" noProof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Дошкільний  навчальний заклад №6  “ЗОЛОТИЙ КЛЮЧИК”</a:t>
            </a:r>
            <a:br>
              <a:rPr kumimoji="0" lang="uk-UA" sz="2600" b="1" i="0" u="none" strike="noStrike" kern="1200" cap="none" spc="50" normalizeH="0" baseline="0" noProof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uk-UA" sz="2600" b="1" i="0" u="none" strike="noStrike" kern="1200" cap="none" spc="50" normalizeH="0" baseline="0" noProof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м. Жашків</a:t>
            </a:r>
            <a:endParaRPr kumimoji="0" lang="ru-RU" sz="2600" b="1" i="0" u="none" strike="noStrike" kern="1200" cap="none" spc="50" normalizeH="0" baseline="0" noProof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026" name="Picture 2" descr="D:\Алла\Для сайту ДНЗ\Група Хрущ\фото\P1060744.JPG"/>
          <p:cNvPicPr>
            <a:picLocks noChangeAspect="1" noChangeArrowheads="1"/>
          </p:cNvPicPr>
          <p:nvPr/>
        </p:nvPicPr>
        <p:blipFill>
          <a:blip r:embed="rId3" cstate="print"/>
          <a:srcRect l="1840" r="30005" b="35201"/>
          <a:stretch>
            <a:fillRect/>
          </a:stretch>
        </p:blipFill>
        <p:spPr bwMode="auto">
          <a:xfrm rot="21073926">
            <a:off x="962992" y="1931627"/>
            <a:ext cx="3380200" cy="2410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D:\Алла\Для сайту ДНЗ\Група Хрущ\фото\P107000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966913">
            <a:off x="5347426" y="1865127"/>
            <a:ext cx="3236721" cy="24275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40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угольник 74"/>
          <p:cNvSpPr/>
          <p:nvPr/>
        </p:nvSpPr>
        <p:spPr>
          <a:xfrm>
            <a:off x="1403648" y="260649"/>
            <a:ext cx="5904656" cy="648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Взаємодія з батьками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74" name="Схема 73"/>
          <p:cNvGraphicFramePr/>
          <p:nvPr/>
        </p:nvGraphicFramePr>
        <p:xfrm>
          <a:off x="971600" y="908720"/>
          <a:ext cx="784887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260648"/>
            <a:ext cx="1238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5944704" cy="1138138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Орієнтовна тематика роботи з батьками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332656"/>
            <a:ext cx="1238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221560"/>
          </a:xfrm>
        </p:spPr>
        <p:txBody>
          <a:bodyPr>
            <a:normAutofit fontScale="25000" lnSpcReduction="20000"/>
          </a:bodyPr>
          <a:lstStyle/>
          <a:p>
            <a:pPr>
              <a:buNone/>
              <a:defRPr/>
            </a:pPr>
            <a:r>
              <a:rPr lang="uk-UA" sz="4800" b="1" dirty="0" smtClean="0">
                <a:latin typeface="Bookman Old Style" pitchFamily="18" charset="0"/>
              </a:rPr>
              <a:t>Батьківські збори на тему: </a:t>
            </a:r>
            <a:r>
              <a:rPr lang="uk-UA" sz="4800" dirty="0" smtClean="0">
                <a:latin typeface="Bookman Old Style" pitchFamily="18" charset="0"/>
              </a:rPr>
              <a:t>“ Роль родини у трудовому вихованні дитини ”</a:t>
            </a:r>
          </a:p>
          <a:p>
            <a:pPr>
              <a:buNone/>
              <a:defRPr/>
            </a:pPr>
            <a:r>
              <a:rPr lang="uk-UA" sz="4800" b="1" dirty="0" smtClean="0">
                <a:latin typeface="Bookman Old Style" pitchFamily="18" charset="0"/>
              </a:rPr>
              <a:t>Суботники  по впорядкуванню та благоустрою території ДНЗ  </a:t>
            </a:r>
            <a:endParaRPr lang="uk-UA" sz="4800" dirty="0" smtClean="0">
              <a:latin typeface="Bookman Old Style" pitchFamily="18" charset="0"/>
            </a:endParaRPr>
          </a:p>
          <a:p>
            <a:pPr>
              <a:buNone/>
              <a:defRPr/>
            </a:pPr>
            <a:r>
              <a:rPr lang="uk-UA" sz="4800" b="1" dirty="0" smtClean="0">
                <a:latin typeface="Bookman Old Style" pitchFamily="18" charset="0"/>
              </a:rPr>
              <a:t>Дні відкритих дверей: </a:t>
            </a:r>
            <a:r>
              <a:rPr lang="uk-UA" sz="4800" dirty="0" smtClean="0">
                <a:latin typeface="Bookman Old Style" pitchFamily="18" charset="0"/>
              </a:rPr>
              <a:t>“ Попелюшка запрошує ”</a:t>
            </a:r>
          </a:p>
          <a:p>
            <a:pPr>
              <a:buNone/>
              <a:defRPr/>
            </a:pPr>
            <a:r>
              <a:rPr lang="uk-UA" sz="4800" b="1" dirty="0" smtClean="0">
                <a:latin typeface="Bookman Old Style" pitchFamily="18" charset="0"/>
              </a:rPr>
              <a:t>Школа для батьків</a:t>
            </a:r>
          </a:p>
          <a:p>
            <a:pPr>
              <a:buNone/>
              <a:defRPr/>
            </a:pPr>
            <a:r>
              <a:rPr lang="uk-UA" sz="4800" b="1" dirty="0" smtClean="0">
                <a:latin typeface="Bookman Old Style" pitchFamily="18" charset="0"/>
              </a:rPr>
              <a:t>Практикуми для батьків: 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1000"/>
              <a:buFont typeface="Wingdings" pitchFamily="2" charset="2"/>
              <a:buChar char="Ø"/>
              <a:defRPr/>
            </a:pPr>
            <a:r>
              <a:rPr lang="uk-UA" sz="4800" dirty="0" smtClean="0">
                <a:latin typeface="Bookman Old Style" pitchFamily="18" charset="0"/>
              </a:rPr>
              <a:t>“ Вироби із солоного тіста ”;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1000"/>
              <a:buFont typeface="Wingdings" pitchFamily="2" charset="2"/>
              <a:buChar char="Ø"/>
              <a:defRPr/>
            </a:pPr>
            <a:r>
              <a:rPr lang="uk-UA" sz="4800" dirty="0" smtClean="0">
                <a:latin typeface="Bookman Old Style" pitchFamily="18" charset="0"/>
              </a:rPr>
              <a:t>“ Цей дивовижний папір ”;</a:t>
            </a:r>
          </a:p>
          <a:p>
            <a:pPr>
              <a:buNone/>
              <a:defRPr/>
            </a:pPr>
            <a:r>
              <a:rPr lang="uk-UA" sz="4800" b="1" dirty="0" smtClean="0">
                <a:latin typeface="Bookman Old Style" pitchFamily="18" charset="0"/>
              </a:rPr>
              <a:t>Виставки: 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1000"/>
              <a:buFont typeface="Wingdings" pitchFamily="2" charset="2"/>
              <a:buChar char="Ø"/>
              <a:defRPr/>
            </a:pPr>
            <a:r>
              <a:rPr lang="uk-UA" sz="4800" dirty="0" smtClean="0">
                <a:latin typeface="Bookman Old Style" pitchFamily="18" charset="0"/>
              </a:rPr>
              <a:t>“ Руками творяться дива ” (природній та 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1000"/>
              <a:buNone/>
              <a:defRPr/>
            </a:pPr>
            <a:r>
              <a:rPr lang="uk-UA" sz="4800" dirty="0" smtClean="0">
                <a:latin typeface="Bookman Old Style" pitchFamily="18" charset="0"/>
              </a:rPr>
              <a:t>                               покидьковий матеріал);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1000"/>
              <a:buFont typeface="Wingdings" pitchFamily="2" charset="2"/>
              <a:buChar char="Ø"/>
              <a:defRPr/>
            </a:pPr>
            <a:r>
              <a:rPr lang="uk-UA" sz="4800" dirty="0" smtClean="0">
                <a:latin typeface="Bookman Old Style" pitchFamily="18" charset="0"/>
              </a:rPr>
              <a:t>“ Голочка-майстриня ”(вишивка);</a:t>
            </a:r>
          </a:p>
          <a:p>
            <a:pPr>
              <a:buNone/>
              <a:defRPr/>
            </a:pPr>
            <a:r>
              <a:rPr lang="uk-UA" sz="4800" b="1" dirty="0" smtClean="0">
                <a:latin typeface="Bookman Old Style" pitchFamily="18" charset="0"/>
              </a:rPr>
              <a:t>Конкурси:</a:t>
            </a:r>
            <a:r>
              <a:rPr lang="uk-UA" sz="4800" dirty="0" smtClean="0">
                <a:latin typeface="Bookman Old Style" pitchFamily="18" charset="0"/>
              </a:rPr>
              <a:t> 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1000"/>
              <a:buFont typeface="Wingdings" pitchFamily="2" charset="2"/>
              <a:buChar char="Ø"/>
              <a:defRPr/>
            </a:pPr>
            <a:r>
              <a:rPr lang="uk-UA" sz="4800" dirty="0" smtClean="0">
                <a:latin typeface="Bookman Old Style" pitchFamily="18" charset="0"/>
              </a:rPr>
              <a:t>“ Наша група ”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1000"/>
              <a:buFont typeface="Wingdings" pitchFamily="2" charset="2"/>
              <a:buChar char="Ø"/>
              <a:defRPr/>
            </a:pPr>
            <a:r>
              <a:rPr lang="uk-UA" sz="4800" dirty="0" smtClean="0">
                <a:latin typeface="Bookman Old Style" pitchFamily="18" charset="0"/>
              </a:rPr>
              <a:t>“ Умілі руки моєї родини ”;</a:t>
            </a:r>
          </a:p>
          <a:p>
            <a:pPr>
              <a:buNone/>
              <a:defRPr/>
            </a:pPr>
            <a:r>
              <a:rPr lang="uk-UA" sz="4800" b="1" dirty="0" smtClean="0">
                <a:latin typeface="Bookman Old Style" pitchFamily="18" charset="0"/>
              </a:rPr>
              <a:t>Індивідуальні та групові консультації: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1000"/>
              <a:buFont typeface="Wingdings" pitchFamily="2" charset="2"/>
              <a:buChar char="Ø"/>
              <a:defRPr/>
            </a:pPr>
            <a:r>
              <a:rPr lang="uk-UA" sz="4800" dirty="0" smtClean="0">
                <a:latin typeface="Bookman Old Style" pitchFamily="18" charset="0"/>
              </a:rPr>
              <a:t>“ Що розповідати дітям про працю дорослих ”;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1000"/>
              <a:buFont typeface="Wingdings" pitchFamily="2" charset="2"/>
              <a:buChar char="Ø"/>
              <a:defRPr/>
            </a:pPr>
            <a:r>
              <a:rPr lang="uk-UA" sz="4800" dirty="0" smtClean="0">
                <a:latin typeface="Bookman Old Style" pitchFamily="18" charset="0"/>
              </a:rPr>
              <a:t>“ Як організувати трудову діяльність, щоб праця була для дітей не примусом, а з задоволенням ”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1000"/>
              <a:buFont typeface="Wingdings" pitchFamily="2" charset="2"/>
              <a:buChar char="Ø"/>
              <a:defRPr/>
            </a:pPr>
            <a:r>
              <a:rPr lang="uk-UA" sz="4800" dirty="0" smtClean="0">
                <a:latin typeface="Bookman Old Style" pitchFamily="18" charset="0"/>
              </a:rPr>
              <a:t>“ Виховання працею ”;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1000"/>
              <a:buFont typeface="Wingdings" pitchFamily="2" charset="2"/>
              <a:buChar char="Ø"/>
              <a:defRPr/>
            </a:pPr>
            <a:r>
              <a:rPr lang="uk-UA" sz="4800" dirty="0" smtClean="0">
                <a:latin typeface="Bookman Old Style" pitchFamily="18" charset="0"/>
              </a:rPr>
              <a:t>“ Трудові справи за інтересами ”;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1000"/>
              <a:buFont typeface="Wingdings" pitchFamily="2" charset="2"/>
              <a:buChar char="Ø"/>
              <a:defRPr/>
            </a:pPr>
            <a:r>
              <a:rPr lang="uk-UA" sz="4800" dirty="0" smtClean="0">
                <a:latin typeface="Bookman Old Style" pitchFamily="18" charset="0"/>
              </a:rPr>
              <a:t>“ Вчимося самообслуговуванню ”;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1000"/>
              <a:buFont typeface="Wingdings" pitchFamily="2" charset="2"/>
              <a:buChar char="Ø"/>
              <a:defRPr/>
            </a:pPr>
            <a:r>
              <a:rPr lang="uk-UA" sz="4800" dirty="0" smtClean="0">
                <a:latin typeface="Bookman Old Style" pitchFamily="18" charset="0"/>
              </a:rPr>
              <a:t>“ Дитина на кухні проблема чи радість ”;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1000"/>
              <a:buFont typeface="Wingdings" pitchFamily="2" charset="2"/>
              <a:buChar char="Ø"/>
              <a:defRPr/>
            </a:pPr>
            <a:r>
              <a:rPr lang="uk-UA" sz="4800" dirty="0" smtClean="0">
                <a:latin typeface="Bookman Old Style" pitchFamily="18" charset="0"/>
              </a:rPr>
              <a:t>“ Як організувати заняття з художньої  праці вдома? ”;</a:t>
            </a:r>
          </a:p>
          <a:p>
            <a:pPr>
              <a:buClr>
                <a:schemeClr val="accent2">
                  <a:lumMod val="75000"/>
                </a:schemeClr>
              </a:buClr>
              <a:buSzPct val="91000"/>
              <a:buNone/>
              <a:defRPr/>
            </a:pPr>
            <a:r>
              <a:rPr lang="uk-UA" sz="4800" b="1" dirty="0" smtClean="0">
                <a:latin typeface="Bookman Old Style" pitchFamily="18" charset="0"/>
              </a:rPr>
              <a:t>Папка-пересувка на тему: </a:t>
            </a:r>
            <a:r>
              <a:rPr lang="uk-UA" sz="4800" dirty="0" smtClean="0">
                <a:latin typeface="Bookman Old Style" pitchFamily="18" charset="0"/>
              </a:rPr>
              <a:t>“ Скринька порад від Попелюшки ”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Picture 2" descr="D:\Алла\Для сайту ДНЗ\Група Хрущ\фото\P1060746.JPG"/>
          <p:cNvPicPr>
            <a:picLocks noChangeAspect="1" noChangeArrowheads="1"/>
          </p:cNvPicPr>
          <p:nvPr/>
        </p:nvPicPr>
        <p:blipFill>
          <a:blip r:embed="rId3" cstate="print"/>
          <a:srcRect r="18701" b="14615"/>
          <a:stretch>
            <a:fillRect/>
          </a:stretch>
        </p:blipFill>
        <p:spPr bwMode="auto">
          <a:xfrm rot="962727">
            <a:off x="5619975" y="2484787"/>
            <a:ext cx="2864409" cy="2255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40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743672" cy="86834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Дякуємо за увагу!</a:t>
            </a:r>
            <a:endParaRPr lang="ru-RU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0" name="Picture 2" descr="G:\семінар Черкаси\фото семінару\S83024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85728"/>
            <a:ext cx="1238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G:\семінар Черкаси\фото семінару\S83024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492896"/>
            <a:ext cx="2754306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G:\семінар Черкаси\фото семінару\S83023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717032"/>
            <a:ext cx="3371867" cy="2528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40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743672" cy="1512168"/>
          </a:xfrm>
        </p:spPr>
        <p:txBody>
          <a:bodyPr>
            <a:no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uk-UA" sz="22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Реалізація програми експериментально-дослідної роботи за напрямом «Трудова  діяльність як психолого-педагогічна умова  креативного розвитку дошкільників»</a:t>
            </a:r>
            <a:endParaRPr lang="ru-RU" sz="2200" b="1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988840"/>
            <a:ext cx="7614588" cy="4154804"/>
          </a:xfrm>
        </p:spPr>
        <p:txBody>
          <a:bodyPr anchor="t"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buNone/>
            </a:pPr>
            <a:r>
              <a:rPr lang="uk-UA" sz="2000" b="1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2010-2011р.р. І етап Організаційна робота. Прогнозування мети, опанування теоретичного матеріалу (настановна педрада, діагностування, тестування, вивчення ППД міста, області, країни, нормативно-правове забезпечення).</a:t>
            </a:r>
          </a:p>
          <a:p>
            <a:pPr algn="just">
              <a:buNone/>
            </a:pPr>
            <a:r>
              <a:rPr lang="uk-UA" sz="2000" b="1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2011-2012р.р. ІІ етап Опанування змісту експерименту. Освоєння методики реалізації експериментально-дослідної роботи (діагностування, розробка експериментальних проектів, тренінги, взаємовідвідування занять, методичні тижні, практичні семінари, проміжна педагогічна рада)</a:t>
            </a:r>
          </a:p>
          <a:p>
            <a:pPr algn="just">
              <a:buNone/>
            </a:pPr>
            <a:r>
              <a:rPr lang="uk-UA" sz="2000" b="1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2012-2014р.р. ІІІ етап Реалізація змісту і завдань (узагальнення, моніторинг, випуск методичних рекомендацій, творчі звіти вихователів, засідання творчої групи, педагогічна рада-звіт)</a:t>
            </a:r>
          </a:p>
          <a:p>
            <a:pPr algn="just">
              <a:buNone/>
            </a:pPr>
            <a:r>
              <a:rPr lang="uk-UA" sz="2000" b="1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2014-2015р.р. ІV етап Узагальнення (порівняльний аналіз, результати дослідження творчої групи, оцінка впровадження інновацій, вироблення рекомендацій)</a:t>
            </a:r>
          </a:p>
        </p:txBody>
      </p:sp>
      <p:pic>
        <p:nvPicPr>
          <p:cNvPr id="4" name="Рисунок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285728"/>
            <a:ext cx="1238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57200"/>
            <a:ext cx="6743102" cy="1171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Times New Roman"/>
                <a:cs typeface="Times New Roman"/>
              </a:rPr>
              <a:t>АЛГОРИТМ </a:t>
            </a:r>
            <a:br>
              <a:rPr lang="ru-RU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Times New Roman"/>
                <a:cs typeface="Times New Roman"/>
              </a:rPr>
              <a:t>ВПРОВАДЖЕННЯ ЕКСПЕРИМЕНТУ</a:t>
            </a:r>
            <a:br>
              <a:rPr lang="ru-RU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Times New Roman"/>
                <a:cs typeface="Times New Roman"/>
              </a:rPr>
              <a:t>В ДІЯЛЬНІСТЬ ДОШКІЛЬНОГО НАВЧАЛЬНОГО</a:t>
            </a:r>
            <a:endParaRPr lang="ru-RU" sz="20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556792"/>
            <a:ext cx="7848872" cy="4375168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357166"/>
            <a:ext cx="1238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276600" y="1989138"/>
            <a:ext cx="2374900" cy="935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latin typeface="Arial" charset="0"/>
              </a:rPr>
              <a:t>ТВОРЧА </a:t>
            </a:r>
          </a:p>
          <a:p>
            <a:pPr algn="ctr"/>
            <a:r>
              <a:rPr lang="ru-RU" sz="2000" b="1" dirty="0">
                <a:latin typeface="Arial" charset="0"/>
              </a:rPr>
              <a:t>ГРУПА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68313" y="3429000"/>
            <a:ext cx="15621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Arial" charset="0"/>
              </a:rPr>
              <a:t>ТРЕНІНГ</a:t>
            </a:r>
            <a:endParaRPr lang="ru-RU" sz="16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2195513" y="3429000"/>
            <a:ext cx="1490662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uk-UA" sz="1600" b="1" dirty="0">
                <a:latin typeface="Arial" charset="0"/>
              </a:rPr>
              <a:t>СЕМІНАР-</a:t>
            </a:r>
          </a:p>
          <a:p>
            <a:pPr algn="ctr"/>
            <a:r>
              <a:rPr lang="uk-UA" sz="1600" b="1" dirty="0">
                <a:latin typeface="Arial" charset="0"/>
              </a:rPr>
              <a:t>ПРАКТИКУМ</a:t>
            </a:r>
            <a:endParaRPr lang="ru-RU" sz="1600" b="1" dirty="0">
              <a:latin typeface="Arial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779838" y="3429000"/>
            <a:ext cx="1419225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uk-UA" sz="1600" b="1" dirty="0">
                <a:latin typeface="Arial" charset="0"/>
              </a:rPr>
              <a:t>ПРАКТИКУМ</a:t>
            </a:r>
            <a:endParaRPr lang="ru-RU" sz="1600" b="1" dirty="0">
              <a:latin typeface="Arial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364163" y="3429000"/>
            <a:ext cx="1728787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uk-UA" sz="1600" b="1" dirty="0">
                <a:latin typeface="Arial" charset="0"/>
              </a:rPr>
              <a:t>КОНСУЛЬТАЦІЇ</a:t>
            </a:r>
            <a:endParaRPr lang="ru-RU" sz="1600" b="1" dirty="0">
              <a:latin typeface="Arial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7235825" y="3429000"/>
            <a:ext cx="15113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Arial" charset="0"/>
              </a:rPr>
              <a:t>РОБОТА З </a:t>
            </a:r>
          </a:p>
          <a:p>
            <a:pPr algn="ctr"/>
            <a:r>
              <a:rPr lang="uk-UA" sz="1600" b="1" dirty="0">
                <a:solidFill>
                  <a:schemeClr val="tx1"/>
                </a:solidFill>
                <a:latin typeface="Arial" charset="0"/>
              </a:rPr>
              <a:t>БАТЬКАМИ</a:t>
            </a:r>
            <a:endParaRPr lang="ru-RU" sz="16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3348038" y="4724400"/>
            <a:ext cx="2376487" cy="936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Arial" charset="0"/>
              </a:rPr>
              <a:t>ПЕДАГОГІЧНА</a:t>
            </a:r>
          </a:p>
          <a:p>
            <a:pPr algn="ctr"/>
            <a:r>
              <a:rPr lang="uk-UA" b="1" dirty="0">
                <a:solidFill>
                  <a:schemeClr val="tx1"/>
                </a:solidFill>
                <a:latin typeface="Arial" charset="0"/>
              </a:rPr>
              <a:t>РАДА</a:t>
            </a:r>
            <a:endParaRPr lang="ru-RU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4427538" y="2924175"/>
            <a:ext cx="0" cy="50641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H="1">
            <a:off x="2843213" y="2924175"/>
            <a:ext cx="1584325" cy="50482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4427538" y="2924175"/>
            <a:ext cx="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1187450" y="2924175"/>
            <a:ext cx="3240088" cy="50482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4427538" y="2924175"/>
            <a:ext cx="1800225" cy="50482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4427538" y="2924175"/>
            <a:ext cx="3600450" cy="50482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4427538" y="4365625"/>
            <a:ext cx="0" cy="3587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30" name="Line 37"/>
          <p:cNvSpPr>
            <a:spLocks noChangeShapeType="1"/>
          </p:cNvSpPr>
          <p:nvPr/>
        </p:nvSpPr>
        <p:spPr bwMode="auto">
          <a:xfrm flipH="1" flipV="1">
            <a:off x="1258888" y="4365625"/>
            <a:ext cx="3240087" cy="3587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31" name="Line 38"/>
          <p:cNvSpPr>
            <a:spLocks noChangeShapeType="1"/>
          </p:cNvSpPr>
          <p:nvPr/>
        </p:nvSpPr>
        <p:spPr bwMode="auto">
          <a:xfrm flipV="1">
            <a:off x="4500563" y="4365625"/>
            <a:ext cx="3527425" cy="3587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32" name="Line 40"/>
          <p:cNvSpPr>
            <a:spLocks noChangeShapeType="1"/>
          </p:cNvSpPr>
          <p:nvPr/>
        </p:nvSpPr>
        <p:spPr bwMode="auto">
          <a:xfrm flipH="1" flipV="1">
            <a:off x="2771775" y="4365625"/>
            <a:ext cx="1655763" cy="3587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33" name="Line 43"/>
          <p:cNvSpPr>
            <a:spLocks noChangeShapeType="1"/>
          </p:cNvSpPr>
          <p:nvPr/>
        </p:nvSpPr>
        <p:spPr bwMode="auto">
          <a:xfrm flipV="1">
            <a:off x="4427538" y="4365625"/>
            <a:ext cx="1873250" cy="35877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 spd="med" advClick="0" advTm="4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304744" cy="92211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Підготовка педагогів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Орієнтовна тематика форм методичної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8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роботи з педагогами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Анкетування педагогів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Взаємовідвідування:</a:t>
            </a:r>
          </a:p>
          <a:p>
            <a:pPr algn="just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1000"/>
              <a:buFont typeface="Wingdings" pitchFamily="2" charset="2"/>
              <a:buChar char="Ø"/>
              <a:defRPr/>
            </a:pPr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Чергування</a:t>
            </a:r>
          </a:p>
          <a:p>
            <a:pPr algn="just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1000"/>
              <a:buFont typeface="Wingdings" pitchFamily="2" charset="2"/>
              <a:buChar char="Ø"/>
              <a:defRPr/>
            </a:pPr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Навички по самообслуговуванню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Колективні 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перегляди:</a:t>
            </a:r>
          </a:p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uk-UA" sz="1400" dirty="0" smtClean="0">
                <a:latin typeface="Bookman Old Style" pitchFamily="18" charset="0"/>
              </a:rPr>
              <a:t>Художня праця – дизайн приміщення</a:t>
            </a:r>
            <a:endParaRPr lang="ru-RU" sz="1400" dirty="0" smtClean="0">
              <a:latin typeface="Bookman Old Style" pitchFamily="18" charset="0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sz="1400" dirty="0" smtClean="0">
                <a:latin typeface="Bookman Old Style" pitchFamily="18" charset="0"/>
              </a:rPr>
              <a:t>Праця </a:t>
            </a:r>
            <a:r>
              <a:rPr lang="uk-UA" sz="1400" dirty="0" smtClean="0">
                <a:latin typeface="Bookman Old Style" pitchFamily="18" charset="0"/>
              </a:rPr>
              <a:t>в природі - ландшафтний дизайн </a:t>
            </a:r>
            <a:endParaRPr lang="uk-UA" sz="1400" dirty="0" smtClean="0">
              <a:latin typeface="Bookman Old Style" pitchFamily="18" charset="0"/>
            </a:endParaRPr>
          </a:p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sz="1500" dirty="0" smtClean="0">
                <a:latin typeface="Bookman Old Style" pitchFamily="18" charset="0"/>
              </a:rPr>
              <a:t>Використання творчих завдань на розвиток творчих здібностей дітей</a:t>
            </a:r>
            <a:endParaRPr lang="uk-UA" sz="15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Консультації</a:t>
            </a:r>
            <a:endParaRPr lang="uk-UA" sz="1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Педагогічні читання </a:t>
            </a:r>
            <a:endParaRPr lang="uk-UA" sz="1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Виставка методичної </a:t>
            </a: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літератури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Знайомство з інноваційними педагогічними технологіями</a:t>
            </a:r>
            <a:endParaRPr lang="uk-UA" sz="14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Вивчення ППД з трудового виховання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Теоретичний семінар: 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“ Види дитячої праці та їх вплив на розвиток особистості ”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Семінар-практикум: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“ Художня праця в житті дитини-дошкільника ”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1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Практикум:</a:t>
            </a:r>
          </a:p>
          <a:p>
            <a:pPr algn="just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1000"/>
              <a:buFont typeface="Wingdings" pitchFamily="2" charset="2"/>
              <a:buChar char="Ø"/>
              <a:defRPr/>
            </a:pPr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Планування трудової діяльності на тиждень </a:t>
            </a:r>
          </a:p>
          <a:p>
            <a:pPr algn="just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1000"/>
              <a:buFont typeface="Wingdings" pitchFamily="2" charset="2"/>
              <a:buChar char="Ø"/>
              <a:defRPr/>
            </a:pPr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Аналіз дитячих робіт виготовлених у процесі праці</a:t>
            </a:r>
          </a:p>
          <a:p>
            <a:pPr algn="just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1000"/>
              <a:buFont typeface="Wingdings 2"/>
              <a:buNone/>
              <a:defRPr/>
            </a:pPr>
            <a:endParaRPr lang="uk-UA" sz="140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Рисунок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285750"/>
            <a:ext cx="1238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19672" y="332656"/>
            <a:ext cx="5976938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uk-UA" dirty="0">
                <a:solidFill>
                  <a:srgbClr val="000000"/>
                </a:solidFill>
              </a:rPr>
              <a:t>Види трудової діяльності дітей дошкільного віку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8313" y="1484313"/>
            <a:ext cx="1943100" cy="792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dirty="0">
                <a:solidFill>
                  <a:srgbClr val="000000"/>
                </a:solidFill>
              </a:rPr>
              <a:t>Господарсько-побутова праця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92500" y="1484313"/>
            <a:ext cx="1943100" cy="792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dirty="0">
                <a:solidFill>
                  <a:srgbClr val="000000"/>
                </a:solidFill>
              </a:rPr>
              <a:t>Праця в природі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443663" y="1484313"/>
            <a:ext cx="1943100" cy="792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dirty="0">
                <a:solidFill>
                  <a:srgbClr val="000000"/>
                </a:solidFill>
              </a:rPr>
              <a:t>Художня праця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7544" y="2492896"/>
            <a:ext cx="2592388" cy="50405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dirty="0">
                <a:solidFill>
                  <a:srgbClr val="000000"/>
                </a:solidFill>
              </a:rPr>
              <a:t>Самообслуговування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39552" y="3140968"/>
            <a:ext cx="2592388" cy="4309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dirty="0">
                <a:solidFill>
                  <a:srgbClr val="000000"/>
                </a:solidFill>
              </a:rPr>
              <a:t>Трудові доручення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635375" y="2565400"/>
            <a:ext cx="2376488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dirty="0">
                <a:solidFill>
                  <a:srgbClr val="000000"/>
                </a:solidFill>
              </a:rPr>
              <a:t>Куточок природи 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708400" y="3213100"/>
            <a:ext cx="2376488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dirty="0">
                <a:solidFill>
                  <a:srgbClr val="000000"/>
                </a:solidFill>
              </a:rPr>
              <a:t>Праця на городі 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516688" y="2492375"/>
            <a:ext cx="248443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dirty="0">
                <a:solidFill>
                  <a:srgbClr val="000000"/>
                </a:solidFill>
              </a:rPr>
              <a:t>Робота з папером та картоном  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516688" y="3284538"/>
            <a:ext cx="2484437" cy="1008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dirty="0">
                <a:solidFill>
                  <a:srgbClr val="000000"/>
                </a:solidFill>
              </a:rPr>
              <a:t>Робота з природними та штучними матеріалами  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516688" y="4508500"/>
            <a:ext cx="2484437" cy="504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dirty="0">
                <a:solidFill>
                  <a:srgbClr val="000000"/>
                </a:solidFill>
              </a:rPr>
              <a:t>Декоративне плетіння 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1835150" y="981075"/>
            <a:ext cx="1512888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4427538" y="98107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6227763" y="981075"/>
            <a:ext cx="11525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539552" y="2276872"/>
            <a:ext cx="0" cy="14446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4500563" y="2276475"/>
            <a:ext cx="0" cy="14446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H="1">
            <a:off x="3492500" y="2420938"/>
            <a:ext cx="1008063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3492500" y="2420938"/>
            <a:ext cx="0" cy="1008062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3492500" y="3429000"/>
            <a:ext cx="2159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3492500" y="2781300"/>
            <a:ext cx="142875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7524750" y="2276475"/>
            <a:ext cx="0" cy="14446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6300788" y="2420938"/>
            <a:ext cx="1223962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6300788" y="2420938"/>
            <a:ext cx="0" cy="2303462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6300788" y="4724400"/>
            <a:ext cx="2159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6300788" y="3716338"/>
            <a:ext cx="2159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6300788" y="2781300"/>
            <a:ext cx="2159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1" name="Рисунок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0"/>
            <a:ext cx="1238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Алла\фото ДНЗ№6\Кравчук\кравчук праця фото\P1010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861048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4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696744" cy="92211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Види дитячої праці і форми її організації в різних вікових групах</a:t>
            </a:r>
            <a:endParaRPr lang="ru-RU" sz="2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116632"/>
            <a:ext cx="1238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000108"/>
            <a:ext cx="7143800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uk-UA" sz="1400" dirty="0" smtClean="0"/>
              <a:t>    </a:t>
            </a:r>
          </a:p>
          <a:p>
            <a:pPr algn="just"/>
            <a:endParaRPr lang="ru-RU" dirty="0"/>
          </a:p>
        </p:txBody>
      </p:sp>
      <p:pic>
        <p:nvPicPr>
          <p:cNvPr id="4" name="Рисунок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285728"/>
            <a:ext cx="1238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1043608" y="332657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kern="10" dirty="0" smtClean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cs typeface="Times New Roman"/>
              </a:rPr>
              <a:t>Форми роботи з дітьми </a:t>
            </a:r>
          </a:p>
          <a:p>
            <a:pPr algn="ctr"/>
            <a:r>
              <a:rPr lang="uk-UA" sz="2400" b="1" kern="10" dirty="0" smtClean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/>
                <a:cs typeface="Times New Roman"/>
              </a:rPr>
              <a:t>по креативному розвитку в трудовій діяльності</a:t>
            </a:r>
            <a:endParaRPr lang="uk-UA" sz="2400" b="1" kern="10" dirty="0">
              <a:ln w="1905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26" name="Схема 25"/>
          <p:cNvGraphicFramePr/>
          <p:nvPr/>
        </p:nvGraphicFramePr>
        <p:xfrm>
          <a:off x="1043608" y="1412776"/>
          <a:ext cx="740201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Click="0" advTm="40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5148064" y="1412776"/>
            <a:ext cx="936104" cy="489654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wordArtVer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МЕТОДИ 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6372200" y="1556792"/>
            <a:ext cx="2519363" cy="136817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sz="2400" b="1" i="1" dirty="0">
                <a:solidFill>
                  <a:srgbClr val="000000"/>
                </a:solidFill>
              </a:rPr>
              <a:t>Словесні</a:t>
            </a:r>
            <a:r>
              <a:rPr lang="uk-UA" sz="2400" b="1" i="1" dirty="0"/>
              <a:t> </a:t>
            </a:r>
            <a:endParaRPr lang="ru-RU" sz="2400" b="1" i="1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6228184" y="4725144"/>
            <a:ext cx="2592288" cy="144015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sz="2400" b="1" i="1" dirty="0">
                <a:solidFill>
                  <a:srgbClr val="000000"/>
                </a:solidFill>
              </a:rPr>
              <a:t>Наочні </a:t>
            </a:r>
            <a:r>
              <a:rPr lang="uk-UA" sz="2400" b="1" i="1" dirty="0"/>
              <a:t> </a:t>
            </a:r>
            <a:endParaRPr lang="ru-RU" sz="2400" b="1" i="1" dirty="0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6372200" y="3068960"/>
            <a:ext cx="2519363" cy="14401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uk-UA" sz="2400" b="1" i="1" dirty="0">
                <a:solidFill>
                  <a:srgbClr val="000000"/>
                </a:solidFill>
              </a:rPr>
              <a:t>Практичні </a:t>
            </a:r>
            <a:r>
              <a:rPr lang="uk-UA" sz="2400" b="1" i="1" dirty="0"/>
              <a:t> </a:t>
            </a:r>
            <a:endParaRPr lang="ru-RU" sz="2400" b="1" i="1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6084168" y="3573016"/>
            <a:ext cx="288032" cy="158417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084168" y="3573016"/>
            <a:ext cx="36004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6084168" y="2060848"/>
            <a:ext cx="288032" cy="144016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9" name="Рисунок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260648"/>
            <a:ext cx="1238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43608" y="357167"/>
            <a:ext cx="6768752" cy="767577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50" normalizeH="0" baseline="0" noProof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Дошкільний  навчальний заклад №6  “ЗОЛОТИЙ КЛЮЧИК”</a:t>
            </a:r>
            <a:r>
              <a:rPr lang="uk-UA" sz="2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uk-UA" sz="2400" b="1" i="0" u="none" strike="noStrike" kern="1200" cap="none" spc="50" normalizeH="0" baseline="0" noProof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м. Жашків</a:t>
            </a:r>
            <a:endParaRPr kumimoji="0" lang="ru-RU" sz="2400" b="1" i="0" u="none" strike="noStrike" kern="1200" cap="none" spc="50" normalizeH="0" baseline="0" noProof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027" name="Picture 3" descr="D:\Алла\фото ДНЗ№6\Виставки\щедра осінь виставка\SP_A0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8062">
            <a:off x="452623" y="1408609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D:\Алла\фото ДНЗ№6\Виставки\заходи\IMG_34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08319">
            <a:off x="1047810" y="3670574"/>
            <a:ext cx="3395287" cy="25466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4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043607" y="404665"/>
            <a:ext cx="6696745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300" b="1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uLnTx/>
                <a:uFillTx/>
                <a:latin typeface="Georgia" pitchFamily="18" charset="0"/>
                <a:ea typeface="+mj-ea"/>
                <a:cs typeface="+mj-cs"/>
              </a:rPr>
              <a:t>ПРИЙОМИ </a:t>
            </a:r>
            <a:endParaRPr kumimoji="0" lang="ru-RU" sz="4300" b="1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838200" y="1052736"/>
            <a:ext cx="8007350" cy="5043264"/>
          </a:xfrm>
          <a:prstGeom prst="rect">
            <a:avLst/>
          </a:prstGeom>
        </p:spPr>
        <p:txBody>
          <a:bodyPr/>
          <a:lstStyle/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lang="uk-UA" sz="3200" dirty="0" smtClean="0">
              <a:solidFill>
                <a:schemeClr val="folHlink"/>
              </a:solidFill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260648"/>
            <a:ext cx="1238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Алла\фото ДНЗ№6\Фото літо-осінь2011\P1050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4085">
            <a:off x="582364" y="1171784"/>
            <a:ext cx="3323861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139952" y="1196752"/>
            <a:ext cx="471601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uk-UA" sz="2800" dirty="0" smtClean="0">
                <a:solidFill>
                  <a:schemeClr val="tx2"/>
                </a:solidFill>
              </a:rPr>
              <a:t>заохочення;</a:t>
            </a:r>
          </a:p>
          <a:p>
            <a:pPr marL="365760" lvl="0" indent="-283464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uk-UA" sz="2800" dirty="0" smtClean="0">
                <a:solidFill>
                  <a:schemeClr val="tx2"/>
                </a:solidFill>
              </a:rPr>
              <a:t>приклад дорослого;</a:t>
            </a:r>
          </a:p>
          <a:p>
            <a:pPr marL="365760" lvl="0" indent="-283464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uk-UA" sz="2800" dirty="0" smtClean="0">
                <a:solidFill>
                  <a:schemeClr val="tx2"/>
                </a:solidFill>
              </a:rPr>
              <a:t>зауваження;</a:t>
            </a:r>
          </a:p>
          <a:p>
            <a:pPr marL="365760" lvl="0" indent="-283464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uk-UA" sz="2800" dirty="0" smtClean="0">
                <a:solidFill>
                  <a:schemeClr val="tx2"/>
                </a:solidFill>
              </a:rPr>
              <a:t>проблемні життєві ситуації; </a:t>
            </a:r>
          </a:p>
          <a:p>
            <a:pPr marL="365760" lvl="0" indent="-283464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uk-UA" sz="2800" dirty="0" smtClean="0">
                <a:solidFill>
                  <a:schemeClr val="tx2"/>
                </a:solidFill>
              </a:rPr>
              <a:t>створення ігрових та проблемних завдань;</a:t>
            </a:r>
          </a:p>
          <a:p>
            <a:pPr marL="365760" lvl="0" indent="-283464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uk-UA" sz="2800" dirty="0" smtClean="0">
                <a:solidFill>
                  <a:schemeClr val="tx2"/>
                </a:solidFill>
              </a:rPr>
              <a:t>нагадування;</a:t>
            </a:r>
          </a:p>
          <a:p>
            <a:pPr marL="365760" lvl="0" indent="-283464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uk-UA" sz="2800" dirty="0" smtClean="0">
                <a:solidFill>
                  <a:schemeClr val="tx2"/>
                </a:solidFill>
              </a:rPr>
              <a:t>пошуково-дослідницька діяльність. 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1027" name="Picture 3" descr="D:\Алла\фото ДНЗ№6\Кравчук\кравчук праця фото\P1010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34155">
            <a:off x="720699" y="3827602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4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</TotalTime>
  <Words>672</Words>
  <Application>Microsoft Office PowerPoint</Application>
  <PresentationFormat>Экран (4:3)</PresentationFormat>
  <Paragraphs>146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Дошкільний  навчальний заклад №6  “ЗОЛОТИЙ КЛЮЧИК”  м. Жашків</vt:lpstr>
      <vt:lpstr>Реалізація програми експериментально-дослідної роботи за напрямом «Трудова  діяльність як психолого-педагогічна умова  креативного розвитку дошкільників»</vt:lpstr>
      <vt:lpstr>АЛГОРИТМ  ВПРОВАДЖЕННЯ ЕКСПЕРИМЕНТУ В ДІЯЛЬНІСТЬ ДОШКІЛЬНОГО НАВЧАЛЬНОГО</vt:lpstr>
      <vt:lpstr>Підготовка педагогів</vt:lpstr>
      <vt:lpstr>Слайд 5</vt:lpstr>
      <vt:lpstr>Види дитячої праці і форми її організації в різних вікових групах</vt:lpstr>
      <vt:lpstr>Слайд 7</vt:lpstr>
      <vt:lpstr>Слайд 8</vt:lpstr>
      <vt:lpstr>Слайд 9</vt:lpstr>
      <vt:lpstr>Слайд 10</vt:lpstr>
      <vt:lpstr>Слайд 11</vt:lpstr>
      <vt:lpstr>Орієнтовна тематика роботи з батьками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Дошкільний  навчальний заклад №6  “ЗОЛОТИЙ КЛЮЧИК”  м. Жашків</dc:title>
  <cp:lastModifiedBy>Алла</cp:lastModifiedBy>
  <cp:revision>102</cp:revision>
  <dcterms:modified xsi:type="dcterms:W3CDTF">2011-10-20T19:05:43Z</dcterms:modified>
</cp:coreProperties>
</file>